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2.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3.xml" ContentType="application/vnd.openxmlformats-officedocument.theme+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theme/theme4.xml" ContentType="application/vnd.openxmlformats-officedocument.theme+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theme/theme5.xml" ContentType="application/vnd.openxmlformats-officedocument.theme+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6.xml" ContentType="application/vnd.openxmlformats-officedocument.theme+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theme/theme7.xml" ContentType="application/vnd.openxmlformats-officedocument.theme+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98" r:id="rId1"/>
    <p:sldMasterId id="2147483797" r:id="rId2"/>
    <p:sldMasterId id="2147483832" r:id="rId3"/>
    <p:sldMasterId id="2147484101" r:id="rId4"/>
    <p:sldMasterId id="2147484140" r:id="rId5"/>
    <p:sldMasterId id="2147484185" r:id="rId6"/>
    <p:sldMasterId id="2147484197" r:id="rId7"/>
    <p:sldMasterId id="2147484216" r:id="rId8"/>
  </p:sldMasterIdLst>
  <p:notesMasterIdLst>
    <p:notesMasterId r:id="rId41"/>
  </p:notesMasterIdLst>
  <p:handoutMasterIdLst>
    <p:handoutMasterId r:id="rId42"/>
  </p:handoutMasterIdLst>
  <p:sldIdLst>
    <p:sldId id="367" r:id="rId9"/>
    <p:sldId id="610" r:id="rId10"/>
    <p:sldId id="1101" r:id="rId11"/>
    <p:sldId id="1107" r:id="rId12"/>
    <p:sldId id="636" r:id="rId13"/>
    <p:sldId id="333" r:id="rId14"/>
    <p:sldId id="1089" r:id="rId15"/>
    <p:sldId id="1074" r:id="rId16"/>
    <p:sldId id="1092" r:id="rId17"/>
    <p:sldId id="1093" r:id="rId18"/>
    <p:sldId id="1106" r:id="rId19"/>
    <p:sldId id="1098" r:id="rId20"/>
    <p:sldId id="1090" r:id="rId21"/>
    <p:sldId id="1082" r:id="rId22"/>
    <p:sldId id="1060" r:id="rId23"/>
    <p:sldId id="1109" r:id="rId24"/>
    <p:sldId id="831" r:id="rId25"/>
    <p:sldId id="829" r:id="rId26"/>
    <p:sldId id="1067" r:id="rId27"/>
    <p:sldId id="368" r:id="rId28"/>
    <p:sldId id="1100" r:id="rId29"/>
    <p:sldId id="1088" r:id="rId30"/>
    <p:sldId id="1084" r:id="rId31"/>
    <p:sldId id="350" r:id="rId32"/>
    <p:sldId id="1095" r:id="rId33"/>
    <p:sldId id="1110" r:id="rId34"/>
    <p:sldId id="1071" r:id="rId35"/>
    <p:sldId id="314" r:id="rId36"/>
    <p:sldId id="1086" r:id="rId37"/>
    <p:sldId id="1091" r:id="rId38"/>
    <p:sldId id="1104" r:id="rId39"/>
    <p:sldId id="339" r:id="rId40"/>
  </p:sldIdLst>
  <p:sldSz cx="20104100" cy="11303000"/>
  <p:notesSz cx="6858000" cy="9144000"/>
  <p:defaultTextStyle>
    <a:defPPr marL="0" marR="0" indent="0" algn="l" defTabSz="91292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1493"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1pPr>
    <a:lvl2pPr marL="0" marR="0" indent="455740" algn="l" defTabSz="911493"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2pPr>
    <a:lvl3pPr marL="0" marR="0" indent="911493" algn="l" defTabSz="911493"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3pPr>
    <a:lvl4pPr marL="0" marR="0" indent="1367234" algn="l" defTabSz="911493"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4pPr>
    <a:lvl5pPr marL="0" marR="0" indent="1822987" algn="l" defTabSz="911493"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5pPr>
    <a:lvl6pPr marL="0" marR="0" indent="2278732" algn="l" defTabSz="911493"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6pPr>
    <a:lvl7pPr marL="0" marR="0" indent="2734470" algn="l" defTabSz="911493"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7pPr>
    <a:lvl8pPr marL="0" marR="0" indent="3190213" algn="l" defTabSz="911493"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8pPr>
    <a:lvl9pPr marL="0" marR="0" indent="3645961" algn="l" defTabSz="911493"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15:guide id="1" orient="horz" pos="3560">
          <p15:clr>
            <a:srgbClr val="A4A3A4"/>
          </p15:clr>
        </p15:guide>
        <p15:guide id="2" pos="633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9" hiddenSlides="1" scaleToFitPaper="1" frameSlides="1"/>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2C51"/>
    <a:srgbClr val="FA4862"/>
    <a:srgbClr val="FF6072"/>
    <a:srgbClr val="16C3C0"/>
    <a:srgbClr val="A3002A"/>
    <a:srgbClr val="139FD9"/>
    <a:srgbClr val="58348B"/>
    <a:srgbClr val="2630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78E4E2-747A-A644-0BC4-DCFC629621C9}" v="4" dt="2024-02-01T07:22:59.250"/>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0E1"/>
          </a:solidFill>
        </a:fill>
      </a:tcStyle>
    </a:wholeTbl>
    <a:band2H>
      <a:tcTxStyle/>
      <a:tcStyle>
        <a:tcBdr/>
        <a:fill>
          <a:solidFill>
            <a:srgbClr val="EF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23" autoAdjust="0"/>
    <p:restoredTop sz="65563" autoAdjust="0"/>
  </p:normalViewPr>
  <p:slideViewPr>
    <p:cSldViewPr snapToGrid="0" snapToObjects="1">
      <p:cViewPr varScale="1">
        <p:scale>
          <a:sx n="32" d="100"/>
          <a:sy n="32" d="100"/>
        </p:scale>
        <p:origin x="1694" y="62"/>
      </p:cViewPr>
      <p:guideLst>
        <p:guide orient="horz" pos="3560"/>
        <p:guide pos="6332"/>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handoutMaster" Target="handoutMasters/handoutMaster1.xml"/><Relationship Id="rId47" Type="http://schemas.microsoft.com/office/2016/11/relationships/changesInfo" Target="changesInfos/changesInfo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8.xml"/><Relationship Id="rId29" Type="http://schemas.openxmlformats.org/officeDocument/2006/relationships/slide" Target="slides/slide2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tableStyles" Target="tableStyles.xml"/><Relationship Id="rId20" Type="http://schemas.openxmlformats.org/officeDocument/2006/relationships/slide" Target="slides/slide12.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hiba Gaayte" userId="S::muhiba.gaayte@alfuttaim.com::8a3719eb-be57-46f8-a9a5-5ee3e1ba2688" providerId="AD" clId="Web-{8478E4E2-747A-A644-0BC4-DCFC629621C9}"/>
    <pc:docChg chg="mod modSld modMainMaster">
      <pc:chgData name="Muhiba Gaayte" userId="S::muhiba.gaayte@alfuttaim.com::8a3719eb-be57-46f8-a9a5-5ee3e1ba2688" providerId="AD" clId="Web-{8478E4E2-747A-A644-0BC4-DCFC629621C9}" dt="2024-02-01T07:22:59.250" v="5" actId="14100"/>
      <pc:docMkLst>
        <pc:docMk/>
      </pc:docMkLst>
      <pc:sldChg chg="modSp">
        <pc:chgData name="Muhiba Gaayte" userId="S::muhiba.gaayte@alfuttaim.com::8a3719eb-be57-46f8-a9a5-5ee3e1ba2688" providerId="AD" clId="Web-{8478E4E2-747A-A644-0BC4-DCFC629621C9}" dt="2024-02-01T07:22:59.250" v="5" actId="14100"/>
        <pc:sldMkLst>
          <pc:docMk/>
          <pc:sldMk cId="104038623" sldId="1106"/>
        </pc:sldMkLst>
        <pc:spChg chg="mod">
          <ac:chgData name="Muhiba Gaayte" userId="S::muhiba.gaayte@alfuttaim.com::8a3719eb-be57-46f8-a9a5-5ee3e1ba2688" providerId="AD" clId="Web-{8478E4E2-747A-A644-0BC4-DCFC629621C9}" dt="2024-02-01T07:22:59.250" v="5" actId="14100"/>
          <ac:spMkLst>
            <pc:docMk/>
            <pc:sldMk cId="104038623" sldId="1106"/>
            <ac:spMk id="9" creationId="{0FC8D654-DE1B-BF4B-BDBC-7EE66C7C9C08}"/>
          </ac:spMkLst>
        </pc:spChg>
      </pc:sldChg>
      <pc:sldMasterChg chg="addSp">
        <pc:chgData name="Muhiba Gaayte" userId="S::muhiba.gaayte@alfuttaim.com::8a3719eb-be57-46f8-a9a5-5ee3e1ba2688" providerId="AD" clId="Web-{8478E4E2-747A-A644-0BC4-DCFC629621C9}" dt="2024-02-01T07:21:38.421" v="0" actId="33475"/>
        <pc:sldMasterMkLst>
          <pc:docMk/>
          <pc:sldMasterMk cId="3557664032" sldId="2147483698"/>
        </pc:sldMasterMkLst>
        <pc:spChg chg="add">
          <ac:chgData name="Muhiba Gaayte" userId="S::muhiba.gaayte@alfuttaim.com::8a3719eb-be57-46f8-a9a5-5ee3e1ba2688" providerId="AD" clId="Web-{8478E4E2-747A-A644-0BC4-DCFC629621C9}" dt="2024-02-01T07:21:38.421" v="0" actId="33475"/>
          <ac:spMkLst>
            <pc:docMk/>
            <pc:sldMasterMk cId="3557664032" sldId="2147483698"/>
            <ac:spMk id="6" creationId="{0F404516-AFDB-399A-CC60-F12B4F7D92EB}"/>
          </ac:spMkLst>
        </pc:spChg>
      </pc:sldMasterChg>
      <pc:sldMasterChg chg="addSp">
        <pc:chgData name="Muhiba Gaayte" userId="S::muhiba.gaayte@alfuttaim.com::8a3719eb-be57-46f8-a9a5-5ee3e1ba2688" providerId="AD" clId="Web-{8478E4E2-747A-A644-0BC4-DCFC629621C9}" dt="2024-02-01T07:21:38.421" v="0" actId="33475"/>
        <pc:sldMasterMkLst>
          <pc:docMk/>
          <pc:sldMasterMk cId="2159733488" sldId="2147483797"/>
        </pc:sldMasterMkLst>
        <pc:spChg chg="add">
          <ac:chgData name="Muhiba Gaayte" userId="S::muhiba.gaayte@alfuttaim.com::8a3719eb-be57-46f8-a9a5-5ee3e1ba2688" providerId="AD" clId="Web-{8478E4E2-747A-A644-0BC4-DCFC629621C9}" dt="2024-02-01T07:21:38.421" v="0" actId="33475"/>
          <ac:spMkLst>
            <pc:docMk/>
            <pc:sldMasterMk cId="2159733488" sldId="2147483797"/>
            <ac:spMk id="6" creationId="{4EF48CF6-93C2-3DF5-157A-F7016BE924BC}"/>
          </ac:spMkLst>
        </pc:spChg>
      </pc:sldMasterChg>
      <pc:sldMasterChg chg="addSp">
        <pc:chgData name="Muhiba Gaayte" userId="S::muhiba.gaayte@alfuttaim.com::8a3719eb-be57-46f8-a9a5-5ee3e1ba2688" providerId="AD" clId="Web-{8478E4E2-747A-A644-0BC4-DCFC629621C9}" dt="2024-02-01T07:21:38.421" v="0" actId="33475"/>
        <pc:sldMasterMkLst>
          <pc:docMk/>
          <pc:sldMasterMk cId="2991171320" sldId="2147483832"/>
        </pc:sldMasterMkLst>
        <pc:spChg chg="add">
          <ac:chgData name="Muhiba Gaayte" userId="S::muhiba.gaayte@alfuttaim.com::8a3719eb-be57-46f8-a9a5-5ee3e1ba2688" providerId="AD" clId="Web-{8478E4E2-747A-A644-0BC4-DCFC629621C9}" dt="2024-02-01T07:21:38.421" v="0" actId="33475"/>
          <ac:spMkLst>
            <pc:docMk/>
            <pc:sldMasterMk cId="2991171320" sldId="2147483832"/>
            <ac:spMk id="6" creationId="{38BBA921-8D25-B709-18FB-8AEA051D18CD}"/>
          </ac:spMkLst>
        </pc:spChg>
      </pc:sldMasterChg>
      <pc:sldMasterChg chg="addSp">
        <pc:chgData name="Muhiba Gaayte" userId="S::muhiba.gaayte@alfuttaim.com::8a3719eb-be57-46f8-a9a5-5ee3e1ba2688" providerId="AD" clId="Web-{8478E4E2-747A-A644-0BC4-DCFC629621C9}" dt="2024-02-01T07:21:38.421" v="0" actId="33475"/>
        <pc:sldMasterMkLst>
          <pc:docMk/>
          <pc:sldMasterMk cId="548940764" sldId="2147484101"/>
        </pc:sldMasterMkLst>
        <pc:spChg chg="add">
          <ac:chgData name="Muhiba Gaayte" userId="S::muhiba.gaayte@alfuttaim.com::8a3719eb-be57-46f8-a9a5-5ee3e1ba2688" providerId="AD" clId="Web-{8478E4E2-747A-A644-0BC4-DCFC629621C9}" dt="2024-02-01T07:21:38.421" v="0" actId="33475"/>
          <ac:spMkLst>
            <pc:docMk/>
            <pc:sldMasterMk cId="548940764" sldId="2147484101"/>
            <ac:spMk id="6" creationId="{9BF35F25-9471-3405-0C5C-DFBDECB03015}"/>
          </ac:spMkLst>
        </pc:spChg>
      </pc:sldMasterChg>
      <pc:sldMasterChg chg="addSp">
        <pc:chgData name="Muhiba Gaayte" userId="S::muhiba.gaayte@alfuttaim.com::8a3719eb-be57-46f8-a9a5-5ee3e1ba2688" providerId="AD" clId="Web-{8478E4E2-747A-A644-0BC4-DCFC629621C9}" dt="2024-02-01T07:21:38.421" v="0" actId="33475"/>
        <pc:sldMasterMkLst>
          <pc:docMk/>
          <pc:sldMasterMk cId="3329878232" sldId="2147484140"/>
        </pc:sldMasterMkLst>
        <pc:spChg chg="add">
          <ac:chgData name="Muhiba Gaayte" userId="S::muhiba.gaayte@alfuttaim.com::8a3719eb-be57-46f8-a9a5-5ee3e1ba2688" providerId="AD" clId="Web-{8478E4E2-747A-A644-0BC4-DCFC629621C9}" dt="2024-02-01T07:21:38.421" v="0" actId="33475"/>
          <ac:spMkLst>
            <pc:docMk/>
            <pc:sldMasterMk cId="3329878232" sldId="2147484140"/>
            <ac:spMk id="3" creationId="{B61E1439-1FF0-A9FD-FC3F-8A4BFDBC9125}"/>
          </ac:spMkLst>
        </pc:spChg>
      </pc:sldMasterChg>
      <pc:sldMasterChg chg="addSp">
        <pc:chgData name="Muhiba Gaayte" userId="S::muhiba.gaayte@alfuttaim.com::8a3719eb-be57-46f8-a9a5-5ee3e1ba2688" providerId="AD" clId="Web-{8478E4E2-747A-A644-0BC4-DCFC629621C9}" dt="2024-02-01T07:21:38.421" v="0" actId="33475"/>
        <pc:sldMasterMkLst>
          <pc:docMk/>
          <pc:sldMasterMk cId="4294884600" sldId="2147484185"/>
        </pc:sldMasterMkLst>
        <pc:spChg chg="add">
          <ac:chgData name="Muhiba Gaayte" userId="S::muhiba.gaayte@alfuttaim.com::8a3719eb-be57-46f8-a9a5-5ee3e1ba2688" providerId="AD" clId="Web-{8478E4E2-747A-A644-0BC4-DCFC629621C9}" dt="2024-02-01T07:21:38.421" v="0" actId="33475"/>
          <ac:spMkLst>
            <pc:docMk/>
            <pc:sldMasterMk cId="4294884600" sldId="2147484185"/>
            <ac:spMk id="8" creationId="{CDA4A355-AFB4-0FA7-E28E-76F225DD34FF}"/>
          </ac:spMkLst>
        </pc:spChg>
      </pc:sldMasterChg>
      <pc:sldMasterChg chg="addSp">
        <pc:chgData name="Muhiba Gaayte" userId="S::muhiba.gaayte@alfuttaim.com::8a3719eb-be57-46f8-a9a5-5ee3e1ba2688" providerId="AD" clId="Web-{8478E4E2-747A-A644-0BC4-DCFC629621C9}" dt="2024-02-01T07:21:38.421" v="0" actId="33475"/>
        <pc:sldMasterMkLst>
          <pc:docMk/>
          <pc:sldMasterMk cId="3871323803" sldId="2147484197"/>
        </pc:sldMasterMkLst>
        <pc:spChg chg="add">
          <ac:chgData name="Muhiba Gaayte" userId="S::muhiba.gaayte@alfuttaim.com::8a3719eb-be57-46f8-a9a5-5ee3e1ba2688" providerId="AD" clId="Web-{8478E4E2-747A-A644-0BC4-DCFC629621C9}" dt="2024-02-01T07:21:38.421" v="0" actId="33475"/>
          <ac:spMkLst>
            <pc:docMk/>
            <pc:sldMasterMk cId="3871323803" sldId="2147484197"/>
            <ac:spMk id="3" creationId="{62849539-947F-F781-2B3D-3E130A674D8D}"/>
          </ac:spMkLst>
        </pc:spChg>
      </pc:sldMasterChg>
      <pc:sldMasterChg chg="addSp">
        <pc:chgData name="Muhiba Gaayte" userId="S::muhiba.gaayte@alfuttaim.com::8a3719eb-be57-46f8-a9a5-5ee3e1ba2688" providerId="AD" clId="Web-{8478E4E2-747A-A644-0BC4-DCFC629621C9}" dt="2024-02-01T07:21:38.421" v="0" actId="33475"/>
        <pc:sldMasterMkLst>
          <pc:docMk/>
          <pc:sldMasterMk cId="919624421" sldId="2147484216"/>
        </pc:sldMasterMkLst>
        <pc:spChg chg="add">
          <ac:chgData name="Muhiba Gaayte" userId="S::muhiba.gaayte@alfuttaim.com::8a3719eb-be57-46f8-a9a5-5ee3e1ba2688" providerId="AD" clId="Web-{8478E4E2-747A-A644-0BC4-DCFC629621C9}" dt="2024-02-01T07:21:38.421" v="0" actId="33475"/>
          <ac:spMkLst>
            <pc:docMk/>
            <pc:sldMasterMk cId="919624421" sldId="2147484216"/>
            <ac:spMk id="3" creationId="{C3FD4DFB-FC8A-64F2-9847-9ACE11765F8A}"/>
          </ac:spMkLst>
        </pc:sp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CC4F971-752A-9245-A4F6-003256F70CBA}" type="datetimeFigureOut">
              <a:rPr lang="en-US" smtClean="0"/>
              <a:t>1/31/2024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11F67F8-64B3-464F-AC6E-6DB54AFC2B69}" type="slidenum">
              <a:rPr lang="en-US" smtClean="0"/>
              <a:t>‹#›</a:t>
            </a:fld>
            <a:endParaRPr lang="en-US" dirty="0"/>
          </a:p>
        </p:txBody>
      </p:sp>
    </p:spTree>
    <p:extLst>
      <p:ext uri="{BB962C8B-B14F-4D97-AF65-F5344CB8AC3E}">
        <p14:creationId xmlns:p14="http://schemas.microsoft.com/office/powerpoint/2010/main" val="332860744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jpeg>
</file>

<file path=ppt/media/image10.png>
</file>

<file path=ppt/media/image11.jpg>
</file>

<file path=ppt/media/image12.jpg>
</file>

<file path=ppt/media/image13.jpg>
</file>

<file path=ppt/media/image14.jpg>
</file>

<file path=ppt/media/image15.jpg>
</file>

<file path=ppt/media/image16.png>
</file>

<file path=ppt/media/image17.jpeg>
</file>

<file path=ppt/media/image18.png>
</file>

<file path=ppt/media/image19.png>
</file>

<file path=ppt/media/image2.png>
</file>

<file path=ppt/media/image20.png>
</file>

<file path=ppt/media/image21.jpeg>
</file>

<file path=ppt/media/image22.jpeg>
</file>

<file path=ppt/media/image23.png>
</file>

<file path=ppt/media/image24.png>
</file>

<file path=ppt/media/image25.svg>
</file>

<file path=ppt/media/image26.png>
</file>

<file path=ppt/media/image27.svg>
</file>

<file path=ppt/media/image28.png>
</file>

<file path=ppt/media/image29.svg>
</file>

<file path=ppt/media/image3.jpe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png>
</file>

<file path=ppt/media/image46.svg>
</file>

<file path=ppt/media/image47.png>
</file>

<file path=ppt/media/image49.png>
</file>

<file path=ppt/media/image5.png>
</file>

<file path=ppt/media/image50.png>
</file>

<file path=ppt/media/image51.png>
</file>

<file path=ppt/media/image52.png>
</file>

<file path=ppt/media/image53.jpeg>
</file>

<file path=ppt/media/image54.jpg>
</file>

<file path=ppt/media/image55.png>
</file>

<file path=ppt/media/image56.jpg>
</file>

<file path=ppt/media/image57.jpeg>
</file>

<file path=ppt/media/image58.jpeg>
</file>

<file path=ppt/media/image59.jpeg>
</file>

<file path=ppt/media/image6.jpeg>
</file>

<file path=ppt/media/image60.jpg>
</file>

<file path=ppt/media/image61.png>
</file>

<file path=ppt/media/image62.png>
</file>

<file path=ppt/media/image63.png>
</file>

<file path=ppt/media/image64.png>
</file>

<file path=ppt/media/image65.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24" name="Shape 424"/>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425" name="Shape 42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258222055"/>
      </p:ext>
    </p:extLst>
  </p:cSld>
  <p:clrMap bg1="lt1" tx1="dk1" bg2="lt2" tx2="dk2" accent1="accent1" accent2="accent2" accent3="accent3" accent4="accent4" accent5="accent5" accent6="accent6" hlink="hlink" folHlink="folHlink"/>
  <p:hf hdr="0" ftr="0" dt="0"/>
  <p:notesStyle>
    <a:lvl1pPr defTabSz="911493" latinLnBrk="0">
      <a:defRPr sz="1200">
        <a:latin typeface="+mn-lt"/>
        <a:ea typeface="+mn-ea"/>
        <a:cs typeface="+mn-cs"/>
        <a:sym typeface="Calibri"/>
      </a:defRPr>
    </a:lvl1pPr>
    <a:lvl2pPr indent="228235" defTabSz="911493" latinLnBrk="0">
      <a:defRPr sz="1200">
        <a:latin typeface="+mn-lt"/>
        <a:ea typeface="+mn-ea"/>
        <a:cs typeface="+mn-cs"/>
        <a:sym typeface="Calibri"/>
      </a:defRPr>
    </a:lvl2pPr>
    <a:lvl3pPr indent="456468" defTabSz="911493" latinLnBrk="0">
      <a:defRPr sz="1200">
        <a:latin typeface="+mn-lt"/>
        <a:ea typeface="+mn-ea"/>
        <a:cs typeface="+mn-cs"/>
        <a:sym typeface="Calibri"/>
      </a:defRPr>
    </a:lvl3pPr>
    <a:lvl4pPr indent="684701" defTabSz="911493" latinLnBrk="0">
      <a:defRPr sz="1200">
        <a:latin typeface="+mn-lt"/>
        <a:ea typeface="+mn-ea"/>
        <a:cs typeface="+mn-cs"/>
        <a:sym typeface="Calibri"/>
      </a:defRPr>
    </a:lvl4pPr>
    <a:lvl5pPr indent="912920" defTabSz="911493" latinLnBrk="0">
      <a:defRPr sz="1200">
        <a:latin typeface="+mn-lt"/>
        <a:ea typeface="+mn-ea"/>
        <a:cs typeface="+mn-cs"/>
        <a:sym typeface="Calibri"/>
      </a:defRPr>
    </a:lvl5pPr>
    <a:lvl6pPr indent="1141157" defTabSz="911493" latinLnBrk="0">
      <a:defRPr sz="1200">
        <a:latin typeface="+mn-lt"/>
        <a:ea typeface="+mn-ea"/>
        <a:cs typeface="+mn-cs"/>
        <a:sym typeface="Calibri"/>
      </a:defRPr>
    </a:lvl6pPr>
    <a:lvl7pPr indent="1369389" defTabSz="911493" latinLnBrk="0">
      <a:defRPr sz="1200">
        <a:latin typeface="+mn-lt"/>
        <a:ea typeface="+mn-ea"/>
        <a:cs typeface="+mn-cs"/>
        <a:sym typeface="Calibri"/>
      </a:defRPr>
    </a:lvl7pPr>
    <a:lvl8pPr indent="1597620" defTabSz="911493" latinLnBrk="0">
      <a:defRPr sz="1200">
        <a:latin typeface="+mn-lt"/>
        <a:ea typeface="+mn-ea"/>
        <a:cs typeface="+mn-cs"/>
        <a:sym typeface="Calibri"/>
      </a:defRPr>
    </a:lvl8pPr>
    <a:lvl9pPr indent="1825846" defTabSz="911493"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365" name="Shape 365"/>
          <p:cNvSpPr>
            <a:spLocks noGrp="1"/>
          </p:cNvSpPr>
          <p:nvPr>
            <p:ph type="body" sz="quarter" idx="1"/>
          </p:nvPr>
        </p:nvSpPr>
        <p:spPr>
          <a:prstGeom prst="rect">
            <a:avLst/>
          </a:prstGeom>
        </p:spPr>
        <p:txBody>
          <a:bodyPr/>
          <a:lstStyle>
            <a:lvl1pPr defTabSz="912964">
              <a:lnSpc>
                <a:spcPct val="100000"/>
              </a:lnSpc>
              <a:defRPr sz="1200" b="1">
                <a:solidFill>
                  <a:srgbClr val="44546A"/>
                </a:solidFill>
                <a:latin typeface="Arial"/>
                <a:ea typeface="Arial"/>
                <a:cs typeface="Arial"/>
                <a:sym typeface="Arial"/>
              </a:defRPr>
            </a:lvl1pPr>
          </a:lstStyle>
          <a:p>
            <a:r>
              <a:rPr lang="en-US" sz="1400" b="1" dirty="0">
                <a:latin typeface="Calibri" panose="020F0502020204030204" pitchFamily="34" charset="0"/>
                <a:cs typeface="Calibri" panose="020F0502020204030204" pitchFamily="34" charset="0"/>
              </a:rPr>
              <a:t>Trainer’s notes</a:t>
            </a:r>
          </a:p>
          <a:p>
            <a:r>
              <a:rPr lang="en-US" sz="1400" b="0" dirty="0">
                <a:latin typeface="Calibri" panose="020F0502020204030204" pitchFamily="34" charset="0"/>
                <a:cs typeface="Calibri" panose="020F0502020204030204" pitchFamily="34" charset="0"/>
              </a:rPr>
              <a:t>HOW THE NOTES WORK</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The notes are meant to help you with the pace and flow of the module.</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Remember, it’s an espresso training session. Keep the train running; it can slow down for a bit but never stop. </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Notes in “quotation marks” are what you want say to the audience. Feel free to paraphrase.</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Notes without quotation marks are for your eyes only. Instructions, background, tips and case studies (which you might use).</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Good luck! </a:t>
            </a:r>
          </a:p>
          <a:p>
            <a:endParaRPr lang="en-US" sz="1400" b="0" dirty="0">
              <a:latin typeface="Calibri" panose="020F0502020204030204" pitchFamily="34" charset="0"/>
              <a:cs typeface="Calibri" panose="020F0502020204030204" pitchFamily="34" charset="0"/>
            </a:endParaRPr>
          </a:p>
          <a:p>
            <a:r>
              <a:rPr lang="en-US" sz="1400" b="0" dirty="0">
                <a:solidFill>
                  <a:srgbClr val="0070C0"/>
                </a:solidFill>
                <a:latin typeface="Calibri" panose="020F0502020204030204" pitchFamily="34" charset="0"/>
                <a:cs typeface="Calibri" panose="020F0502020204030204" pitchFamily="34" charset="0"/>
              </a:rPr>
              <a:t>DURATION</a:t>
            </a:r>
          </a:p>
          <a:p>
            <a:pPr marL="171450" indent="-171450">
              <a:buFont typeface="Arial" panose="020B0604020202020204" pitchFamily="34" charset="0"/>
              <a:buChar char="•"/>
            </a:pPr>
            <a:r>
              <a:rPr lang="en-US" sz="1400" b="0" dirty="0">
                <a:solidFill>
                  <a:srgbClr val="0070C0"/>
                </a:solidFill>
                <a:latin typeface="Calibri" panose="020F0502020204030204" pitchFamily="34" charset="0"/>
                <a:cs typeface="Calibri" panose="020F0502020204030204" pitchFamily="34" charset="0"/>
              </a:rPr>
              <a:t>90 minutes if you keep delegates focused. </a:t>
            </a:r>
          </a:p>
          <a:p>
            <a:pPr marL="0" algn="l" defTabSz="407528" rtl="0" eaLnBrk="1" latinLnBrk="0" hangingPunct="1"/>
            <a:endParaRPr lang="en-US" sz="1400" b="0" kern="1200" dirty="0">
              <a:solidFill>
                <a:srgbClr val="0070C0"/>
              </a:solidFill>
              <a:latin typeface="Calibri" panose="020F0502020204030204" pitchFamily="34" charset="0"/>
              <a:ea typeface="Arial"/>
              <a:cs typeface="Calibri" panose="020F0502020204030204" pitchFamily="34" charset="0"/>
              <a:sym typeface="Calibri"/>
            </a:endParaRPr>
          </a:p>
          <a:p>
            <a:pPr marL="0" algn="l" defTabSz="407528" rtl="0" eaLnBrk="1" latinLnBrk="0" hangingPunct="1"/>
            <a:r>
              <a:rPr lang="en-US" sz="1400" b="0" kern="1200" dirty="0">
                <a:solidFill>
                  <a:srgbClr val="0070C0"/>
                </a:solidFill>
                <a:latin typeface="Calibri" panose="020F0502020204030204" pitchFamily="34" charset="0"/>
                <a:ea typeface="Arial"/>
                <a:cs typeface="Calibri" panose="020F0502020204030204" pitchFamily="34" charset="0"/>
                <a:sym typeface="Calibri"/>
              </a:rPr>
              <a:t>ROOM AND SETUP</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Ideally use a room with lots of natural light.</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Set up the room café style: tables with four participants.</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Play music at the start and during breaks. Music encourages people to talk.</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Have flipcharts and fresh markers for each table.</a:t>
            </a:r>
          </a:p>
          <a:p>
            <a:pPr marL="0" indent="0">
              <a:buFont typeface="Arial" panose="020B0604020202020204" pitchFamily="34" charset="0"/>
              <a:buNone/>
            </a:pPr>
            <a:endParaRPr lang="en-US" sz="1400" b="0" dirty="0">
              <a:latin typeface="Calibri" panose="020F0502020204030204" pitchFamily="34" charset="0"/>
              <a:cs typeface="Calibri" panose="020F0502020204030204" pitchFamily="34" charset="0"/>
            </a:endParaRPr>
          </a:p>
          <a:p>
            <a:pPr marL="0" indent="0">
              <a:buFont typeface="Arial" panose="020B0604020202020204" pitchFamily="34" charset="0"/>
              <a:buNone/>
            </a:pPr>
            <a:r>
              <a:rPr lang="en-US" sz="1400" b="0" dirty="0">
                <a:latin typeface="Calibri" panose="020F0502020204030204" pitchFamily="34" charset="0"/>
                <a:cs typeface="Calibri" panose="020F0502020204030204" pitchFamily="34" charset="0"/>
              </a:rPr>
              <a:t>STYLE</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Fast-paced and practical.</a:t>
            </a:r>
          </a:p>
          <a:p>
            <a:pPr marL="171450" marR="0" lvl="0" indent="-171450" algn="l" defTabSz="40752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dirty="0">
                <a:latin typeface="Calibri" panose="020F0502020204030204" pitchFamily="34" charset="0"/>
                <a:cs typeface="Calibri" panose="020F0502020204030204" pitchFamily="34" charset="0"/>
              </a:rPr>
              <a:t>Warmly greet people when they enter the room.</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Use a parking lot for tricky questions. Announce it at the start. Chances are you won’t have to use it but it can prevent long diversions.</a:t>
            </a:r>
          </a:p>
          <a:p>
            <a:pPr marL="171450" indent="-171450">
              <a:buFont typeface="Arial" panose="020B0604020202020204" pitchFamily="34" charset="0"/>
              <a:buChar char="•"/>
            </a:pPr>
            <a:r>
              <a:rPr lang="en-US" sz="1400" b="0" dirty="0">
                <a:latin typeface="Calibri" panose="020F0502020204030204" pitchFamily="34" charset="0"/>
                <a:cs typeface="Calibri" panose="020F0502020204030204" pitchFamily="34" charset="0"/>
              </a:rPr>
              <a:t>Mix up participants for each exercise.</a:t>
            </a:r>
          </a:p>
          <a:p>
            <a:pPr marL="0" indent="0">
              <a:buFont typeface="Arial" panose="020B0604020202020204" pitchFamily="34" charset="0"/>
              <a:buNone/>
            </a:pPr>
            <a:endParaRPr lang="en-US" sz="1400" b="0" dirty="0">
              <a:latin typeface="Calibri" panose="020F0502020204030204" pitchFamily="34" charset="0"/>
              <a:cs typeface="Calibri" panose="020F0502020204030204" pitchFamily="34" charset="0"/>
            </a:endParaRPr>
          </a:p>
          <a:p>
            <a:pPr marL="0" indent="0">
              <a:buFont typeface="Arial" panose="020B0604020202020204" pitchFamily="34" charset="0"/>
              <a:buNone/>
            </a:pPr>
            <a:r>
              <a:rPr lang="en-US" sz="1400" b="0" dirty="0">
                <a:latin typeface="Calibri" panose="020F0502020204030204" pitchFamily="34" charset="0"/>
                <a:cs typeface="Calibri" panose="020F0502020204030204" pitchFamily="34" charset="0"/>
              </a:rPr>
              <a:t>TIPS</a:t>
            </a:r>
          </a:p>
          <a:p>
            <a:pPr marL="228600" indent="-228600">
              <a:buFont typeface="+mj-lt"/>
              <a:buAutoNum type="arabicPeriod"/>
            </a:pPr>
            <a:r>
              <a:rPr lang="en-US" sz="1400" b="0" dirty="0">
                <a:latin typeface="Calibri" panose="020F0502020204030204" pitchFamily="34" charset="0"/>
                <a:cs typeface="Calibri" panose="020F0502020204030204" pitchFamily="34" charset="0"/>
              </a:rPr>
              <a:t>Be in a good state of mind and well rested.</a:t>
            </a:r>
          </a:p>
          <a:p>
            <a:pPr marL="228600" indent="-228600">
              <a:buFont typeface="+mj-lt"/>
              <a:buAutoNum type="arabicPeriod"/>
            </a:pPr>
            <a:r>
              <a:rPr lang="en-US" sz="1400" b="0" dirty="0">
                <a:latin typeface="Calibri" panose="020F0502020204030204" pitchFamily="34" charset="0"/>
                <a:cs typeface="Calibri" panose="020F0502020204030204" pitchFamily="34" charset="0"/>
              </a:rPr>
              <a:t>When you are presenting, distribute your weight equally on your two feet. Don’t slouch.</a:t>
            </a:r>
          </a:p>
          <a:p>
            <a:pPr marL="228600" indent="-228600">
              <a:buFont typeface="+mj-lt"/>
              <a:buAutoNum type="arabicPeriod"/>
            </a:pPr>
            <a:r>
              <a:rPr lang="en-US" sz="1400" b="0" dirty="0">
                <a:latin typeface="Calibri" panose="020F0502020204030204" pitchFamily="34" charset="0"/>
                <a:cs typeface="Calibri" panose="020F0502020204030204" pitchFamily="34" charset="0"/>
              </a:rPr>
              <a:t>Never talk for more than ten-minutes without a pause or interaction. </a:t>
            </a:r>
          </a:p>
          <a:p>
            <a:pPr marL="228600" indent="-228600">
              <a:buFont typeface="+mj-lt"/>
              <a:buAutoNum type="arabicPeriod"/>
            </a:pPr>
            <a:r>
              <a:rPr lang="en-US" sz="1400" b="0" dirty="0">
                <a:latin typeface="Calibri" panose="020F0502020204030204" pitchFamily="34" charset="0"/>
                <a:cs typeface="Calibri" panose="020F0502020204030204" pitchFamily="34" charset="0"/>
              </a:rPr>
              <a:t>Start at a brisk pace. You can’t make up for lost time later on.</a:t>
            </a:r>
          </a:p>
          <a:p>
            <a:pPr marL="228600" indent="-228600">
              <a:buFont typeface="+mj-lt"/>
              <a:buAutoNum type="arabicPeriod"/>
            </a:pPr>
            <a:r>
              <a:rPr lang="en-US" sz="1400" b="0" dirty="0">
                <a:latin typeface="Calibri" panose="020F0502020204030204" pitchFamily="34" charset="0"/>
                <a:cs typeface="Calibri" panose="020F0502020204030204" pitchFamily="34" charset="0"/>
              </a:rPr>
              <a:t>Love your audience:</a:t>
            </a:r>
          </a:p>
          <a:p>
            <a:pPr marL="432353" lvl="1" indent="-228600">
              <a:buFont typeface="Arial" panose="020B0604020202020204" pitchFamily="34" charset="0"/>
              <a:buChar char="•"/>
            </a:pPr>
            <a:r>
              <a:rPr lang="en-US" sz="1400" b="0" dirty="0">
                <a:latin typeface="Calibri" panose="020F0502020204030204" pitchFamily="34" charset="0"/>
                <a:cs typeface="Calibri" panose="020F0502020204030204" pitchFamily="34" charset="0"/>
              </a:rPr>
              <a:t>Know the material so well that you can focus on the participants in the room.</a:t>
            </a:r>
          </a:p>
          <a:p>
            <a:pPr marL="432353" lvl="1" indent="-228600">
              <a:buFont typeface="Arial" panose="020B0604020202020204" pitchFamily="34" charset="0"/>
              <a:buChar char="•"/>
            </a:pPr>
            <a:r>
              <a:rPr lang="en-US" sz="1400" b="0" dirty="0">
                <a:latin typeface="Calibri" panose="020F0502020204030204" pitchFamily="34" charset="0"/>
                <a:cs typeface="Calibri" panose="020F0502020204030204" pitchFamily="34" charset="0"/>
              </a:rPr>
              <a:t>Before you start each section, know what you want participants to learn, feel and do.</a:t>
            </a:r>
          </a:p>
          <a:p>
            <a:pPr marL="432353" lvl="1" indent="-228600">
              <a:buFont typeface="Arial" panose="020B0604020202020204" pitchFamily="34" charset="0"/>
              <a:buChar char="•"/>
            </a:pPr>
            <a:r>
              <a:rPr lang="en-US" sz="1400" b="0" dirty="0">
                <a:latin typeface="Calibri" panose="020F0502020204030204" pitchFamily="34" charset="0"/>
                <a:cs typeface="Calibri" panose="020F0502020204030204" pitchFamily="34" charset="0"/>
              </a:rPr>
              <a:t>Keep to time. If you can’t, don’t blindly stick to your slides. It hurts our hearts(!), but you may have to skip slides if time has slipped away. </a:t>
            </a:r>
          </a:p>
          <a:p>
            <a:endParaRPr lang="en-US" sz="1400" dirty="0">
              <a:latin typeface="Calibri" panose="020F0502020204030204" pitchFamily="34" charset="0"/>
              <a:cs typeface="Calibri" panose="020F0502020204030204" pitchFamily="34" charset="0"/>
            </a:endParaRPr>
          </a:p>
          <a:p>
            <a:endParaRPr lang="en-GB" sz="1400" b="1" baseline="0" dirty="0">
              <a:latin typeface="Calibri" panose="020F0502020204030204" pitchFamily="34" charset="0"/>
              <a:cs typeface="Calibri" panose="020F0502020204030204" pitchFamily="34" charset="0"/>
            </a:endParaRPr>
          </a:p>
          <a:p>
            <a:endParaRPr lang="en-GB" b="1" baseline="0" dirty="0"/>
          </a:p>
        </p:txBody>
      </p:sp>
    </p:spTree>
    <p:extLst>
      <p:ext uri="{BB962C8B-B14F-4D97-AF65-F5344CB8AC3E}">
        <p14:creationId xmlns:p14="http://schemas.microsoft.com/office/powerpoint/2010/main" val="37027032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400" b="0" dirty="0"/>
              <a:t>So how do we attach meaning to the goal? We have to connect it to the big picture. Just like the worker sweeping the floor at NASA who said their job was to put people on the moon, we have to give our team members a sense of the bigger mission they are helping to achieve, and help them see why their role is important.</a:t>
            </a:r>
          </a:p>
          <a:p>
            <a:endParaRPr lang="en-GB" sz="1400" b="0" dirty="0"/>
          </a:p>
          <a:p>
            <a:endParaRPr lang="en-GB" sz="1400" b="0" dirty="0"/>
          </a:p>
          <a:p>
            <a:endParaRPr lang="en-GB" b="1" dirty="0"/>
          </a:p>
        </p:txBody>
      </p:sp>
    </p:spTree>
    <p:extLst>
      <p:ext uri="{BB962C8B-B14F-4D97-AF65-F5344CB8AC3E}">
        <p14:creationId xmlns:p14="http://schemas.microsoft.com/office/powerpoint/2010/main" val="10748103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400" b="0" dirty="0"/>
              <a:t>What are some examples of how we can connect a goal to the purpose of the company?</a:t>
            </a:r>
          </a:p>
          <a:p>
            <a:endParaRPr lang="en-GB" sz="1400" b="0" dirty="0"/>
          </a:p>
          <a:p>
            <a:endParaRPr lang="en-GB" b="1" dirty="0"/>
          </a:p>
        </p:txBody>
      </p:sp>
    </p:spTree>
    <p:extLst>
      <p:ext uri="{BB962C8B-B14F-4D97-AF65-F5344CB8AC3E}">
        <p14:creationId xmlns:p14="http://schemas.microsoft.com/office/powerpoint/2010/main" val="1074810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400" b="0" dirty="0"/>
              <a:t>As well as connecting to the bigger purpose, we need to connect individual goals with broader business objectives. Why?</a:t>
            </a:r>
          </a:p>
          <a:p>
            <a:endParaRPr lang="en-GB" sz="1400" b="0" dirty="0"/>
          </a:p>
          <a:p>
            <a:pPr marL="228600" indent="-228600">
              <a:buAutoNum type="arabicParenR"/>
            </a:pPr>
            <a:r>
              <a:rPr lang="en-GB" sz="1400" b="0" dirty="0"/>
              <a:t>If our individual goals aren’t contributing towards the business objectives, how will the business reach its goals?</a:t>
            </a:r>
          </a:p>
          <a:p>
            <a:pPr marL="228600" indent="-228600">
              <a:buAutoNum type="arabicParenR"/>
            </a:pPr>
            <a:r>
              <a:rPr lang="en-GB" sz="1400" b="0" dirty="0"/>
              <a:t>It provides the context for our individual goal. All of a sudden our piece of the puzzle has meaning and we can see why it is important.</a:t>
            </a:r>
          </a:p>
          <a:p>
            <a:pPr marL="228600" indent="-228600">
              <a:buAutoNum type="arabicParenR"/>
            </a:pPr>
            <a:endParaRPr lang="en-GB" sz="1400" b="0" dirty="0"/>
          </a:p>
          <a:p>
            <a:pPr marL="0" indent="0">
              <a:buNone/>
            </a:pPr>
            <a:r>
              <a:rPr lang="en-GB" sz="1400" b="0" dirty="0"/>
              <a:t>Here’s an example of how it could look. We see how the employees goal contributes to both the department objective and the strategy of the business.</a:t>
            </a:r>
          </a:p>
        </p:txBody>
      </p:sp>
    </p:spTree>
    <p:extLst>
      <p:ext uri="{BB962C8B-B14F-4D97-AF65-F5344CB8AC3E}">
        <p14:creationId xmlns:p14="http://schemas.microsoft.com/office/powerpoint/2010/main" val="32058311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Let’s summarise. Here’s how we can establish ‘why’ when we set goals.</a:t>
            </a:r>
          </a:p>
        </p:txBody>
      </p:sp>
    </p:spTree>
    <p:extLst>
      <p:ext uri="{BB962C8B-B14F-4D97-AF65-F5344CB8AC3E}">
        <p14:creationId xmlns:p14="http://schemas.microsoft.com/office/powerpoint/2010/main" val="13950250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4181B9BE-1F1C-48FC-9BB5-621EC8A7CAFB}"/>
              </a:ext>
            </a:extLst>
          </p:cNvPr>
          <p:cNvSpPr>
            <a:spLocks noGrp="1" noRot="1" noChangeAspect="1" noChangeArrowheads="1" noTextEdit="1"/>
          </p:cNvSpPr>
          <p:nvPr>
            <p:ph type="sldImg"/>
          </p:nvPr>
        </p:nvSpPr>
        <p:spPr/>
      </p:sp>
      <p:sp>
        <p:nvSpPr>
          <p:cNvPr id="143362" name="Notes Placeholder 2">
            <a:extLst>
              <a:ext uri="{FF2B5EF4-FFF2-40B4-BE49-F238E27FC236}">
                <a16:creationId xmlns:a16="http://schemas.microsoft.com/office/drawing/2014/main" id="{1153A42B-C227-425A-8CF6-13EC9DE3DBCC}"/>
              </a:ext>
            </a:extLst>
          </p:cNvPr>
          <p:cNvSpPr>
            <a:spLocks noGrp="1" noChangeArrowheads="1"/>
          </p:cNvSpPr>
          <p:nvPr>
            <p:ph type="body" idx="1"/>
          </p:nvPr>
        </p:nvSpPr>
        <p:spPr/>
        <p:txBody>
          <a:bodyPr/>
          <a:lstStyle/>
          <a:p>
            <a:r>
              <a:rPr lang="en-GB" sz="1400" b="0" dirty="0"/>
              <a:t>Now, we put the goal we wrote at the start of the session to our first test. Check whether your goal is meaningful. Work with your neighbour to try to get it right.</a:t>
            </a:r>
          </a:p>
        </p:txBody>
      </p:sp>
    </p:spTree>
    <p:extLst>
      <p:ext uri="{BB962C8B-B14F-4D97-AF65-F5344CB8AC3E}">
        <p14:creationId xmlns:p14="http://schemas.microsoft.com/office/powerpoint/2010/main" val="42015172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need to set</a:t>
            </a:r>
            <a:r>
              <a:rPr lang="en-US" baseline="0" dirty="0"/>
              <a:t> goals that are focused.</a:t>
            </a:r>
            <a:endParaRPr lang="en-US" dirty="0"/>
          </a:p>
        </p:txBody>
      </p:sp>
    </p:spTree>
    <p:extLst>
      <p:ext uri="{BB962C8B-B14F-4D97-AF65-F5344CB8AC3E}">
        <p14:creationId xmlns:p14="http://schemas.microsoft.com/office/powerpoint/2010/main" val="27169167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8" name="Shape 948"/>
          <p:cNvSpPr>
            <a:spLocks noGrp="1" noRot="1" noChangeAspect="1"/>
          </p:cNvSpPr>
          <p:nvPr>
            <p:ph type="sldImg"/>
          </p:nvPr>
        </p:nvSpPr>
        <p:spPr>
          <a:xfrm>
            <a:off x="381000" y="685800"/>
            <a:ext cx="6096000" cy="3429000"/>
          </a:xfrm>
          <a:prstGeom prst="rect">
            <a:avLst/>
          </a:prstGeom>
        </p:spPr>
        <p:txBody>
          <a:bodyPr lIns="46570" tIns="23285" rIns="46570" bIns="23285"/>
          <a:lstStyle/>
          <a:p>
            <a:endParaRPr dirty="0"/>
          </a:p>
        </p:txBody>
      </p:sp>
      <p:sp>
        <p:nvSpPr>
          <p:cNvPr id="949" name="Shape 949"/>
          <p:cNvSpPr>
            <a:spLocks noGrp="1"/>
          </p:cNvSpPr>
          <p:nvPr>
            <p:ph type="body" sz="quarter" idx="1"/>
          </p:nvPr>
        </p:nvSpPr>
        <p:spPr>
          <a:prstGeom prst="rect">
            <a:avLst/>
          </a:prstGeom>
        </p:spPr>
        <p:txBody>
          <a:bodyPr lIns="46570" tIns="23285" rIns="46570" bIns="23285"/>
          <a:lstStyle/>
          <a:p>
            <a:pPr>
              <a:defRPr b="1">
                <a:latin typeface="Lucida Grande"/>
                <a:ea typeface="Lucida Grande"/>
                <a:cs typeface="Lucida Grande"/>
                <a:sym typeface="Lucida Grande"/>
              </a:defRPr>
            </a:pPr>
            <a:r>
              <a:rPr lang="en-GB" b="0" dirty="0"/>
              <a:t>Our brain has</a:t>
            </a:r>
            <a:r>
              <a:rPr lang="en-GB" b="0" baseline="0" dirty="0"/>
              <a:t> limited attention capacity </a:t>
            </a:r>
            <a:r>
              <a:rPr lang="mr-IN" b="0" baseline="0" dirty="0"/>
              <a:t>–</a:t>
            </a:r>
            <a:r>
              <a:rPr lang="en-GB" b="0" baseline="0" dirty="0"/>
              <a:t> it simply cannot handle too many tasks at once.</a:t>
            </a:r>
            <a:endParaRPr lang="en-GB" b="0" dirty="0"/>
          </a:p>
          <a:p>
            <a:pPr>
              <a:defRPr b="1">
                <a:latin typeface="Lucida Grande"/>
                <a:ea typeface="Lucida Grande"/>
                <a:cs typeface="Lucida Grande"/>
                <a:sym typeface="Lucida Grande"/>
              </a:defRPr>
            </a:pPr>
            <a:endParaRPr lang="en-GB" b="0" dirty="0"/>
          </a:p>
          <a:p>
            <a:pPr>
              <a:defRPr b="1">
                <a:latin typeface="Lucida Grande"/>
                <a:ea typeface="Lucida Grande"/>
                <a:cs typeface="Lucida Grande"/>
                <a:sym typeface="Lucida Grande"/>
              </a:defRPr>
            </a:pPr>
            <a:r>
              <a:rPr b="0" dirty="0"/>
              <a:t>Without </a:t>
            </a:r>
            <a:r>
              <a:rPr lang="en-GB" b="0" dirty="0"/>
              <a:t>getting </a:t>
            </a:r>
            <a:r>
              <a:rPr b="0" dirty="0"/>
              <a:t>too technical, there is a part of the brain that is responsible for our logical thinking and decision-making. It’s called </a:t>
            </a:r>
            <a:r>
              <a:rPr lang="en-GB" b="0" dirty="0"/>
              <a:t>the </a:t>
            </a:r>
            <a:r>
              <a:rPr b="0" dirty="0"/>
              <a:t>prefrontal cortex</a:t>
            </a:r>
            <a:r>
              <a:rPr lang="en-GB" b="0" dirty="0"/>
              <a:t>.</a:t>
            </a:r>
            <a:r>
              <a:rPr lang="en-GB" b="0" baseline="0" dirty="0"/>
              <a:t> </a:t>
            </a:r>
            <a:r>
              <a:rPr b="0" dirty="0"/>
              <a:t>Without it, we </a:t>
            </a:r>
            <a:r>
              <a:rPr lang="en-GB" b="0" dirty="0"/>
              <a:t>can’t make</a:t>
            </a:r>
            <a:r>
              <a:rPr b="0" dirty="0"/>
              <a:t> even </a:t>
            </a:r>
            <a:r>
              <a:rPr lang="en-GB" b="0" dirty="0"/>
              <a:t>the</a:t>
            </a:r>
            <a:r>
              <a:rPr b="0" dirty="0"/>
              <a:t> simplest decision</a:t>
            </a:r>
            <a:r>
              <a:rPr lang="en-GB" b="0" dirty="0"/>
              <a:t>s</a:t>
            </a:r>
            <a:r>
              <a:rPr b="0" dirty="0"/>
              <a:t> such as whether to have tea or coffee in the morning. </a:t>
            </a:r>
          </a:p>
          <a:p>
            <a:pPr>
              <a:defRPr b="1">
                <a:latin typeface="Lucida Grande"/>
                <a:ea typeface="Lucida Grande"/>
                <a:cs typeface="Lucida Grande"/>
                <a:sym typeface="Lucida Grande"/>
              </a:defRPr>
            </a:pPr>
            <a:endParaRPr b="0" dirty="0"/>
          </a:p>
          <a:p>
            <a:pPr marL="0" marR="0" indent="0" defTabSz="911531" eaLnBrk="1" fontAlgn="auto" latinLnBrk="0" hangingPunct="1">
              <a:lnSpc>
                <a:spcPct val="100000"/>
              </a:lnSpc>
              <a:spcBef>
                <a:spcPts val="0"/>
              </a:spcBef>
              <a:spcAft>
                <a:spcPts val="0"/>
              </a:spcAft>
              <a:buClrTx/>
              <a:buSzTx/>
              <a:buFontTx/>
              <a:buNone/>
              <a:tabLst/>
              <a:defRPr b="1">
                <a:latin typeface="Lucida Grande"/>
                <a:ea typeface="Lucida Grande"/>
                <a:cs typeface="Lucida Grande"/>
                <a:sym typeface="Lucida Grande"/>
              </a:defRPr>
            </a:pPr>
            <a:r>
              <a:rPr b="0" dirty="0"/>
              <a:t>Unfortunately, </a:t>
            </a:r>
            <a:r>
              <a:rPr lang="en-GB" b="0" dirty="0"/>
              <a:t>this part of the brain is </a:t>
            </a:r>
            <a:r>
              <a:rPr b="0" dirty="0"/>
              <a:t>capricious. It’s very small and touchy</a:t>
            </a:r>
            <a:r>
              <a:rPr lang="en-GB" b="0" dirty="0"/>
              <a:t>,</a:t>
            </a:r>
            <a:r>
              <a:rPr b="0" dirty="0"/>
              <a:t> things have to be just right for it to function well</a:t>
            </a:r>
            <a:r>
              <a:rPr lang="en-GB" b="0" dirty="0"/>
              <a:t>. It’s very easily distracted and can only keep its attention for a short period of time. </a:t>
            </a:r>
            <a:r>
              <a:rPr lang="en-GB" sz="1200" b="0" dirty="0">
                <a:latin typeface="Calibri"/>
                <a:ea typeface="Calibri"/>
                <a:cs typeface="Calibri"/>
              </a:rPr>
              <a:t>We can only perform well when focused on one thing at a time.</a:t>
            </a:r>
          </a:p>
          <a:p>
            <a:pPr>
              <a:defRPr b="1">
                <a:latin typeface="Lucida Grande"/>
                <a:ea typeface="Lucida Grande"/>
                <a:cs typeface="Lucida Grande"/>
                <a:sym typeface="Lucida Grande"/>
              </a:defRPr>
            </a:pPr>
            <a:endParaRPr b="0" dirty="0"/>
          </a:p>
        </p:txBody>
      </p:sp>
    </p:spTree>
    <p:extLst>
      <p:ext uri="{BB962C8B-B14F-4D97-AF65-F5344CB8AC3E}">
        <p14:creationId xmlns:p14="http://schemas.microsoft.com/office/powerpoint/2010/main" val="27548110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GB" sz="1200" b="0" kern="1200" baseline="0" dirty="0">
                <a:solidFill>
                  <a:schemeClr val="tx1"/>
                </a:solidFill>
                <a:effectLst/>
                <a:latin typeface="+mn-lt"/>
                <a:ea typeface="+mn-ea"/>
                <a:cs typeface="+mn-cs"/>
              </a:rPr>
              <a:t>W</a:t>
            </a:r>
            <a:r>
              <a:rPr lang="en-GB" sz="1200" b="0" kern="1200" dirty="0">
                <a:solidFill>
                  <a:schemeClr val="tx1"/>
                </a:solidFill>
                <a:effectLst/>
                <a:latin typeface="+mn-lt"/>
                <a:ea typeface="+mn-ea"/>
                <a:cs typeface="+mn-cs"/>
              </a:rPr>
              <a:t>e check our phones on</a:t>
            </a:r>
            <a:r>
              <a:rPr lang="en-GB" sz="1200" b="0" kern="1200" baseline="0" dirty="0">
                <a:solidFill>
                  <a:schemeClr val="tx1"/>
                </a:solidFill>
                <a:effectLst/>
                <a:latin typeface="+mn-lt"/>
                <a:ea typeface="+mn-ea"/>
                <a:cs typeface="+mn-cs"/>
              </a:rPr>
              <a:t> average</a:t>
            </a:r>
            <a:r>
              <a:rPr lang="en-GB" sz="1200" b="0" kern="1200" dirty="0">
                <a:solidFill>
                  <a:schemeClr val="tx1"/>
                </a:solidFill>
                <a:effectLst/>
                <a:latin typeface="+mn-lt"/>
                <a:ea typeface="+mn-ea"/>
                <a:cs typeface="+mn-cs"/>
              </a:rPr>
              <a:t> 75 times a day</a:t>
            </a:r>
            <a:r>
              <a:rPr lang="en-GB" sz="1200" b="0" kern="1200" baseline="0" dirty="0">
                <a:solidFill>
                  <a:schemeClr val="tx1"/>
                </a:solidFill>
                <a:effectLst/>
                <a:latin typeface="+mn-lt"/>
                <a:ea typeface="+mn-ea"/>
                <a:cs typeface="+mn-cs"/>
              </a:rPr>
              <a:t> and </a:t>
            </a:r>
            <a:r>
              <a:rPr lang="en-GB" sz="1200" b="0" kern="1200" dirty="0">
                <a:solidFill>
                  <a:schemeClr val="tx1"/>
                </a:solidFill>
                <a:effectLst/>
                <a:latin typeface="+mn-lt"/>
                <a:ea typeface="+mn-ea"/>
                <a:cs typeface="+mn-cs"/>
              </a:rPr>
              <a:t>end up in a constant state of partial attention. We try</a:t>
            </a:r>
            <a:r>
              <a:rPr lang="en-GB" sz="1200" b="0" kern="1200" baseline="0" dirty="0">
                <a:solidFill>
                  <a:schemeClr val="tx1"/>
                </a:solidFill>
                <a:effectLst/>
                <a:latin typeface="+mn-lt"/>
                <a:ea typeface="+mn-ea"/>
                <a:cs typeface="+mn-cs"/>
              </a:rPr>
              <a:t> to multitask, but as a result, we get poor results in both tasks, or only succeed in mundane, low-value tasks. As a result, overall productivity drops.</a:t>
            </a:r>
            <a:endParaRPr lang="en-GB"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BE180A2F-87DD-45D6-BC3F-F139ED9AC662}" type="slidenum">
              <a:rPr lang="en-GB" smtClean="0"/>
              <a:t>18</a:t>
            </a:fld>
            <a:endParaRPr lang="en-GB" dirty="0"/>
          </a:p>
        </p:txBody>
      </p:sp>
    </p:spTree>
    <p:extLst>
      <p:ext uri="{BB962C8B-B14F-4D97-AF65-F5344CB8AC3E}">
        <p14:creationId xmlns:p14="http://schemas.microsoft.com/office/powerpoint/2010/main" val="39256005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7" name="Shape 977"/>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978" name="Shape 978"/>
          <p:cNvSpPr>
            <a:spLocks noGrp="1"/>
          </p:cNvSpPr>
          <p:nvPr>
            <p:ph type="body" sz="quarter" idx="1"/>
          </p:nvPr>
        </p:nvSpPr>
        <p:spPr>
          <a:prstGeom prst="rect">
            <a:avLst/>
          </a:prstGeom>
        </p:spPr>
        <p:txBody>
          <a:bodyPr/>
          <a:lstStyle/>
          <a:p>
            <a:r>
              <a:rPr lang="en-GB" sz="1400" b="0" dirty="0"/>
              <a:t>What</a:t>
            </a:r>
            <a:r>
              <a:rPr lang="en-GB" sz="1400" b="0" baseline="0" dirty="0"/>
              <a:t> can you do? Make people’s lives more focused. Focus them on a few goals and take away the ‘noise.’</a:t>
            </a:r>
          </a:p>
          <a:p>
            <a:endParaRPr lang="en-GB" sz="1400" b="0" baseline="0" dirty="0"/>
          </a:p>
          <a:p>
            <a:r>
              <a:rPr lang="en-GB" sz="1400" b="0" baseline="0" dirty="0"/>
              <a:t>Here’s a relevant case study.</a:t>
            </a:r>
          </a:p>
          <a:p>
            <a:endParaRPr lang="en-GB" sz="1400" b="0" baseline="0" dirty="0"/>
          </a:p>
          <a:p>
            <a:pPr marL="0" marR="0" indent="0" defTabSz="912964" eaLnBrk="1" fontAlgn="auto" latinLnBrk="0" hangingPunct="1">
              <a:lnSpc>
                <a:spcPct val="100000"/>
              </a:lnSpc>
              <a:spcBef>
                <a:spcPts val="0"/>
              </a:spcBef>
              <a:spcAft>
                <a:spcPts val="0"/>
              </a:spcAft>
              <a:buClrTx/>
              <a:buSzTx/>
              <a:buFontTx/>
              <a:buNone/>
              <a:tabLst/>
              <a:defRPr/>
            </a:pPr>
            <a:r>
              <a:rPr lang="en-GB" sz="1400" b="0" baseline="0" dirty="0"/>
              <a:t>At a large manufacturing company that had measured employee engagement for many years, one of the consistently low scores was on Q1 ‘I know what is expected from me at work’. However, there was one production plant in the US where virtually all 600 people scored ‘expectations’ highly. Here are two ways the plant director excelled at keeping expectations aligned and focused.</a:t>
            </a:r>
          </a:p>
          <a:p>
            <a:endParaRPr lang="en-GB" sz="1400" b="0" baseline="0" dirty="0"/>
          </a:p>
          <a:p>
            <a:r>
              <a:rPr lang="en-GB" sz="1400" b="0" baseline="0" dirty="0"/>
              <a:t>First, Bill instilled the discipline to his people of having just a few objectives and sticking to them with razor-sharp focus. Before he started at the plant, people were used to having lots of objectives. Multiple objectives were a badge of honour – unless people had 30 objectives they did not feel they were doing a great job. Bill challenged his people: “You actually do your jobs better when you can boil objectives down to the five things you do really, really well”.</a:t>
            </a:r>
          </a:p>
          <a:p>
            <a:endParaRPr lang="en-GB" sz="1400" b="0" baseline="0" dirty="0"/>
          </a:p>
          <a:p>
            <a:r>
              <a:rPr lang="en-GB" sz="1400" b="0" baseline="0" dirty="0"/>
              <a:t>Second, he freed up his people by carefully analysing how they spent their time. </a:t>
            </a:r>
            <a:r>
              <a:rPr lang="en-US" sz="1400" b="0" dirty="0">
                <a:solidFill>
                  <a:schemeClr val="tx1"/>
                </a:solidFill>
                <a:latin typeface="Arial" charset="0"/>
                <a:ea typeface="ＭＳ Ｐゴシック" charset="0"/>
                <a:sym typeface="Arial" charset="0"/>
              </a:rPr>
              <a:t>Once Bill asked his managers to take on additional responsibilities to which they replied:</a:t>
            </a:r>
            <a:r>
              <a:rPr lang="en-US" sz="1400" b="0" baseline="0" dirty="0">
                <a:solidFill>
                  <a:schemeClr val="tx1"/>
                </a:solidFill>
                <a:latin typeface="Arial" charset="0"/>
                <a:ea typeface="ＭＳ Ｐゴシック" charset="0"/>
                <a:sym typeface="Arial" charset="0"/>
              </a:rPr>
              <a:t> </a:t>
            </a:r>
            <a:r>
              <a:rPr lang="ja-JP" altLang="en-US" sz="1400" b="0" dirty="0">
                <a:solidFill>
                  <a:schemeClr val="tx1"/>
                </a:solidFill>
                <a:latin typeface="Arial" charset="0"/>
                <a:ea typeface="ＭＳ Ｐゴシック" charset="0"/>
                <a:sym typeface="Arial" charset="0"/>
              </a:rPr>
              <a:t>“</a:t>
            </a:r>
            <a:r>
              <a:rPr lang="en-US" altLang="ja-JP" sz="1400" b="0" dirty="0">
                <a:solidFill>
                  <a:schemeClr val="tx1"/>
                </a:solidFill>
                <a:latin typeface="Arial" charset="0"/>
                <a:ea typeface="ＭＳ Ｐゴシック" charset="0"/>
                <a:cs typeface="Arial" charset="0"/>
                <a:sym typeface="Arial" charset="0"/>
              </a:rPr>
              <a:t>W</a:t>
            </a:r>
            <a:r>
              <a:rPr lang="en-US" altLang="ja-JP" sz="1400" b="0" dirty="0">
                <a:solidFill>
                  <a:schemeClr val="tx1"/>
                </a:solidFill>
                <a:latin typeface="Arial" charset="0"/>
                <a:ea typeface="Arial" charset="0"/>
                <a:cs typeface="Arial" charset="0"/>
                <a:sym typeface="Arial" charset="0"/>
              </a:rPr>
              <a:t>e don</a:t>
            </a:r>
            <a:r>
              <a:rPr lang="ja-JP" altLang="en-US" sz="1400" b="0" dirty="0">
                <a:solidFill>
                  <a:schemeClr val="tx1"/>
                </a:solidFill>
                <a:latin typeface="Arial" charset="0"/>
                <a:ea typeface="ＭＳ Ｐゴシック" charset="0"/>
                <a:sym typeface="Arial" charset="0"/>
              </a:rPr>
              <a:t>’</a:t>
            </a:r>
            <a:r>
              <a:rPr lang="en-US" altLang="ja-JP" sz="1400" b="0" dirty="0">
                <a:solidFill>
                  <a:schemeClr val="tx1"/>
                </a:solidFill>
                <a:latin typeface="Arial" charset="0"/>
                <a:ea typeface="Arial" charset="0"/>
                <a:cs typeface="Arial" charset="0"/>
                <a:sym typeface="Arial" charset="0"/>
              </a:rPr>
              <a:t>t end our day before 7pm as it is, how can we add more to our workload?</a:t>
            </a:r>
            <a:r>
              <a:rPr lang="ja-JP" altLang="en-US" sz="1400" b="0" dirty="0">
                <a:solidFill>
                  <a:schemeClr val="tx1"/>
                </a:solidFill>
                <a:latin typeface="Arial" charset="0"/>
                <a:ea typeface="ＭＳ Ｐゴシック" charset="0"/>
                <a:sym typeface="Arial" charset="0"/>
              </a:rPr>
              <a:t>”</a:t>
            </a:r>
            <a:r>
              <a:rPr lang="en-US" altLang="ja-JP" sz="1400" b="0" dirty="0">
                <a:solidFill>
                  <a:schemeClr val="tx1"/>
                </a:solidFill>
                <a:latin typeface="Arial" charset="0"/>
                <a:ea typeface="Arial" charset="0"/>
                <a:cs typeface="Arial" charset="0"/>
                <a:sym typeface="Arial" charset="0"/>
              </a:rPr>
              <a:t> So Bill went through his people’s daily activities. He discovered that one of these activities involved spending 45 minutes conducting sensory panels for raw ingredients coming into their site</a:t>
            </a:r>
            <a:r>
              <a:rPr lang="en-US" altLang="ja-JP" sz="1400" b="0" i="1" dirty="0">
                <a:solidFill>
                  <a:schemeClr val="tx1"/>
                </a:solidFill>
                <a:latin typeface="Arial" charset="0"/>
                <a:ea typeface="Arial" charset="0"/>
                <a:cs typeface="Arial" charset="0"/>
                <a:sym typeface="Arial" charset="0"/>
              </a:rPr>
              <a:t> every day</a:t>
            </a:r>
            <a:r>
              <a:rPr lang="en-US" altLang="ja-JP" sz="1400" b="0" dirty="0">
                <a:solidFill>
                  <a:schemeClr val="tx1"/>
                </a:solidFill>
                <a:latin typeface="Arial" charset="0"/>
                <a:ea typeface="Arial" charset="0"/>
                <a:cs typeface="Arial" charset="0"/>
                <a:sym typeface="Arial" charset="0"/>
              </a:rPr>
              <a:t>. When Bill and his team examined this practice they </a:t>
            </a:r>
            <a:r>
              <a:rPr lang="en-US" altLang="ja-JP" sz="1400" b="0" dirty="0" err="1">
                <a:solidFill>
                  <a:schemeClr val="tx1"/>
                </a:solidFill>
                <a:latin typeface="Arial" charset="0"/>
                <a:ea typeface="Arial" charset="0"/>
                <a:cs typeface="Arial" charset="0"/>
                <a:sym typeface="Arial" charset="0"/>
              </a:rPr>
              <a:t>realised</a:t>
            </a:r>
            <a:r>
              <a:rPr lang="en-US" altLang="ja-JP" sz="1400" b="0" dirty="0">
                <a:solidFill>
                  <a:schemeClr val="tx1"/>
                </a:solidFill>
                <a:latin typeface="Arial" charset="0"/>
                <a:ea typeface="Arial" charset="0"/>
                <a:cs typeface="Arial" charset="0"/>
                <a:sym typeface="Arial" charset="0"/>
              </a:rPr>
              <a:t> that there was </a:t>
            </a:r>
            <a:r>
              <a:rPr lang="en-US" altLang="ja-JP" sz="1400" b="0" i="0" dirty="0">
                <a:solidFill>
                  <a:schemeClr val="tx1"/>
                </a:solidFill>
                <a:latin typeface="Arial" charset="0"/>
                <a:ea typeface="Arial" charset="0"/>
                <a:cs typeface="Arial" charset="0"/>
                <a:sym typeface="Arial" charset="0"/>
              </a:rPr>
              <a:t>no business need </a:t>
            </a:r>
            <a:r>
              <a:rPr lang="en-US" altLang="ja-JP" sz="1400" b="0" dirty="0">
                <a:solidFill>
                  <a:schemeClr val="tx1"/>
                </a:solidFill>
                <a:latin typeface="Arial" charset="0"/>
                <a:ea typeface="Arial" charset="0"/>
                <a:cs typeface="Arial" charset="0"/>
                <a:sym typeface="Arial" charset="0"/>
              </a:rPr>
              <a:t>for managers to be doing it every day, it was simply an unwritten expectation: </a:t>
            </a:r>
            <a:r>
              <a:rPr lang="en-GB" altLang="ja-JP" sz="1400" b="0" dirty="0">
                <a:solidFill>
                  <a:schemeClr val="tx1"/>
                </a:solidFill>
                <a:latin typeface="Arial" charset="0"/>
                <a:ea typeface="ＭＳ Ｐゴシック" charset="0"/>
                <a:cs typeface="Arial" charset="0"/>
                <a:sym typeface="Arial" charset="0"/>
              </a:rPr>
              <a:t>‘</a:t>
            </a:r>
            <a:r>
              <a:rPr lang="en-US" altLang="ja-JP" sz="1400" b="0" dirty="0">
                <a:solidFill>
                  <a:schemeClr val="tx1"/>
                </a:solidFill>
                <a:latin typeface="Arial" charset="0"/>
                <a:ea typeface="ＭＳ Ｐゴシック" charset="0"/>
                <a:cs typeface="Arial" charset="0"/>
                <a:sym typeface="Arial" charset="0"/>
              </a:rPr>
              <a:t>W</a:t>
            </a:r>
            <a:r>
              <a:rPr lang="en-US" altLang="ja-JP" sz="1400" b="0" dirty="0">
                <a:solidFill>
                  <a:schemeClr val="tx1"/>
                </a:solidFill>
                <a:latin typeface="Arial" charset="0"/>
                <a:ea typeface="Arial" charset="0"/>
                <a:cs typeface="Arial" charset="0"/>
                <a:sym typeface="Arial" charset="0"/>
              </a:rPr>
              <a:t>e</a:t>
            </a:r>
            <a:r>
              <a:rPr lang="ja-JP" altLang="en-US" sz="1400" b="0" dirty="0">
                <a:solidFill>
                  <a:schemeClr val="tx1"/>
                </a:solidFill>
                <a:latin typeface="Arial" charset="0"/>
                <a:ea typeface="ＭＳ Ｐゴシック" charset="0"/>
                <a:sym typeface="Arial" charset="0"/>
              </a:rPr>
              <a:t>’</a:t>
            </a:r>
            <a:r>
              <a:rPr lang="en-US" altLang="ja-JP" sz="1400" b="0" dirty="0" err="1">
                <a:solidFill>
                  <a:schemeClr val="tx1"/>
                </a:solidFill>
                <a:latin typeface="Arial" charset="0"/>
                <a:ea typeface="Arial" charset="0"/>
                <a:cs typeface="Arial" charset="0"/>
                <a:sym typeface="Arial" charset="0"/>
              </a:rPr>
              <a:t>ve</a:t>
            </a:r>
            <a:r>
              <a:rPr lang="en-US" altLang="ja-JP" sz="1400" b="0" dirty="0">
                <a:solidFill>
                  <a:schemeClr val="tx1"/>
                </a:solidFill>
                <a:latin typeface="Arial" charset="0"/>
                <a:ea typeface="Arial" charset="0"/>
                <a:cs typeface="Arial" charset="0"/>
                <a:sym typeface="Arial" charset="0"/>
              </a:rPr>
              <a:t> always done it that way.</a:t>
            </a:r>
            <a:r>
              <a:rPr lang="en-GB" altLang="ja-JP" sz="1400" b="0" dirty="0">
                <a:solidFill>
                  <a:schemeClr val="tx1"/>
                </a:solidFill>
                <a:latin typeface="Arial" charset="0"/>
                <a:ea typeface="ＭＳ Ｐゴシック" charset="0"/>
                <a:cs typeface="Arial" charset="0"/>
                <a:sym typeface="Arial" charset="0"/>
              </a:rPr>
              <a:t>’ They dropped that task and freed some valuable time.</a:t>
            </a:r>
            <a:endParaRPr lang="en-GB" altLang="ja-JP" sz="1400" b="0" dirty="0">
              <a:solidFill>
                <a:schemeClr val="tx1"/>
              </a:solidFill>
              <a:latin typeface="Arial" charset="0"/>
              <a:ea typeface="ＭＳ Ｐゴシック" charset="0"/>
              <a:sym typeface="Arial" charset="0"/>
            </a:endParaRPr>
          </a:p>
          <a:p>
            <a:endParaRPr lang="en-GB" sz="1400" b="0" dirty="0"/>
          </a:p>
          <a:p>
            <a:endParaRPr sz="1400" b="0"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Next, to focus your goals, make them concrete</a:t>
            </a:r>
            <a:r>
              <a:rPr lang="en-GB" baseline="0" dirty="0"/>
              <a:t> and measurable.</a:t>
            </a:r>
            <a:endParaRPr lang="en-GB" dirty="0"/>
          </a:p>
        </p:txBody>
      </p:sp>
    </p:spTree>
    <p:extLst>
      <p:ext uri="{BB962C8B-B14F-4D97-AF65-F5344CB8AC3E}">
        <p14:creationId xmlns:p14="http://schemas.microsoft.com/office/powerpoint/2010/main" val="894236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a:spLocks noGrp="1" noRot="1" noChangeAspect="1"/>
          </p:cNvSpPr>
          <p:nvPr>
            <p:ph type="sldImg"/>
          </p:nvPr>
        </p:nvSpPr>
        <p:spPr>
          <a:xfrm>
            <a:off x="6280150" y="847725"/>
            <a:ext cx="7543800" cy="4241800"/>
          </a:xfrm>
          <a:prstGeom prst="rect">
            <a:avLst/>
          </a:prstGeom>
        </p:spPr>
        <p:txBody>
          <a:bodyPr lIns="91417" tIns="45708" rIns="91417" bIns="45708"/>
          <a:lstStyle/>
          <a:p>
            <a:endParaRPr dirty="0"/>
          </a:p>
        </p:txBody>
      </p:sp>
      <p:sp>
        <p:nvSpPr>
          <p:cNvPr id="365" name="Shape 365"/>
          <p:cNvSpPr>
            <a:spLocks noGrp="1"/>
          </p:cNvSpPr>
          <p:nvPr>
            <p:ph type="body" sz="quarter" idx="1"/>
          </p:nvPr>
        </p:nvSpPr>
        <p:spPr>
          <a:prstGeom prst="rect">
            <a:avLst/>
          </a:prstGeom>
        </p:spPr>
        <p:txBody>
          <a:bodyPr lIns="91417" tIns="45708" rIns="91417" bIns="45708"/>
          <a:lstStyle>
            <a:lvl1pPr defTabSz="912964">
              <a:lnSpc>
                <a:spcPct val="100000"/>
              </a:lnSpc>
              <a:defRPr sz="1200" b="1">
                <a:solidFill>
                  <a:srgbClr val="44546A"/>
                </a:solidFill>
                <a:latin typeface="Arial"/>
                <a:ea typeface="Arial"/>
                <a:cs typeface="Arial"/>
                <a:sym typeface="Arial"/>
              </a:defRPr>
            </a:lvl1pPr>
          </a:lstStyle>
          <a:p>
            <a:r>
              <a:rPr lang="en-GB" b="1" baseline="0" dirty="0"/>
              <a:t>“You know the drill:  which has more caffeine an </a:t>
            </a:r>
            <a:r>
              <a:rPr lang="en-GB" b="1" baseline="0" dirty="0" err="1"/>
              <a:t>americano</a:t>
            </a:r>
            <a:r>
              <a:rPr lang="en-GB" b="1" baseline="0" dirty="0"/>
              <a:t> or an espresso?” </a:t>
            </a:r>
          </a:p>
          <a:p>
            <a:r>
              <a:rPr lang="en-GB" b="1" baseline="0" dirty="0"/>
              <a:t>“So how do we keep time?” </a:t>
            </a:r>
          </a:p>
          <a:p>
            <a:endParaRPr lang="en-GB" b="1" baseline="0" dirty="0"/>
          </a:p>
          <a:p>
            <a:r>
              <a:rPr lang="en-GB" b="1" baseline="0" dirty="0"/>
              <a:t>If participants need prompting:</a:t>
            </a:r>
          </a:p>
          <a:p>
            <a:pPr marL="171450" indent="-171450">
              <a:buFont typeface="Arial" panose="020B0604020202020204" pitchFamily="34" charset="0"/>
              <a:buChar char="•"/>
            </a:pPr>
            <a:r>
              <a:rPr lang="en-GB" b="1" baseline="0" dirty="0"/>
              <a:t>First of all, it’s INTENSE. Research shows that intense bursts of learning are just as effective as long training sessions.</a:t>
            </a:r>
          </a:p>
          <a:p>
            <a:pPr marL="171450" indent="-171450">
              <a:buFont typeface="Arial" panose="020B0604020202020204" pitchFamily="34" charset="0"/>
              <a:buChar char="•"/>
            </a:pPr>
            <a:endParaRPr lang="en-GB" b="1" baseline="0" dirty="0"/>
          </a:p>
          <a:p>
            <a:pPr marL="171450" indent="-171450">
              <a:buFont typeface="Arial" panose="020B0604020202020204" pitchFamily="34" charset="0"/>
              <a:buChar char="•"/>
            </a:pPr>
            <a:r>
              <a:rPr lang="en-GB" b="1" baseline="0" dirty="0"/>
              <a:t>The trade-off is that we will TIME activities so that we can deliver the course in the short time allotted. Remember, you will be learning just as much as if we spent all day discussing frameworks &amp; research.</a:t>
            </a:r>
          </a:p>
          <a:p>
            <a:pPr marL="171450" indent="-171450">
              <a:buFont typeface="Arial" panose="020B0604020202020204" pitchFamily="34" charset="0"/>
              <a:buChar char="•"/>
            </a:pPr>
            <a:endParaRPr lang="en-GB" b="1" baseline="0" dirty="0"/>
          </a:p>
          <a:p>
            <a:pPr marL="171450" indent="-171450">
              <a:buFont typeface="Arial" panose="020B0604020202020204" pitchFamily="34" charset="0"/>
              <a:buChar char="•"/>
            </a:pPr>
            <a:r>
              <a:rPr lang="en-GB" b="1" baseline="0" dirty="0"/>
              <a:t>The activities are meant to be TASTERS. If you only manage to cover three questions out of eight, that’s fine. The exercises are meant to get you started. It’s vital to apply what you have learned right after the session, &amp; we will support you.</a:t>
            </a:r>
          </a:p>
        </p:txBody>
      </p:sp>
    </p:spTree>
    <p:extLst>
      <p:ext uri="{BB962C8B-B14F-4D97-AF65-F5344CB8AC3E}">
        <p14:creationId xmlns:p14="http://schemas.microsoft.com/office/powerpoint/2010/main" val="33056647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Here</a:t>
            </a:r>
            <a:r>
              <a:rPr lang="en-US" b="0" baseline="0" dirty="0"/>
              <a:t> are some examples ‘before’ and ‘after’.</a:t>
            </a:r>
            <a:endParaRPr lang="en-US" b="0" dirty="0"/>
          </a:p>
          <a:p>
            <a:endParaRPr lang="en-US" b="1" dirty="0"/>
          </a:p>
        </p:txBody>
      </p:sp>
    </p:spTree>
    <p:extLst>
      <p:ext uri="{BB962C8B-B14F-4D97-AF65-F5344CB8AC3E}">
        <p14:creationId xmlns:p14="http://schemas.microsoft.com/office/powerpoint/2010/main" val="4966331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Summarise the key points.</a:t>
            </a:r>
          </a:p>
        </p:txBody>
      </p:sp>
    </p:spTree>
    <p:extLst>
      <p:ext uri="{BB962C8B-B14F-4D97-AF65-F5344CB8AC3E}">
        <p14:creationId xmlns:p14="http://schemas.microsoft.com/office/powerpoint/2010/main" val="13874642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4181B9BE-1F1C-48FC-9BB5-621EC8A7CAFB}"/>
              </a:ext>
            </a:extLst>
          </p:cNvPr>
          <p:cNvSpPr>
            <a:spLocks noGrp="1" noRot="1" noChangeAspect="1" noChangeArrowheads="1" noTextEdit="1"/>
          </p:cNvSpPr>
          <p:nvPr>
            <p:ph type="sldImg"/>
          </p:nvPr>
        </p:nvSpPr>
        <p:spPr/>
      </p:sp>
      <p:sp>
        <p:nvSpPr>
          <p:cNvPr id="143362" name="Notes Placeholder 2">
            <a:extLst>
              <a:ext uri="{FF2B5EF4-FFF2-40B4-BE49-F238E27FC236}">
                <a16:creationId xmlns:a16="http://schemas.microsoft.com/office/drawing/2014/main" id="{1153A42B-C227-425A-8CF6-13EC9DE3DBCC}"/>
              </a:ext>
            </a:extLst>
          </p:cNvPr>
          <p:cNvSpPr>
            <a:spLocks noGrp="1" noChangeArrowheads="1"/>
          </p:cNvSpPr>
          <p:nvPr>
            <p:ph type="body" idx="1"/>
          </p:nvPr>
        </p:nvSpPr>
        <p:spPr/>
        <p:txBody>
          <a:bodyPr/>
          <a:lstStyle/>
          <a:p>
            <a:pPr eaLnBrk="1" hangingPunct="1">
              <a:spcBef>
                <a:spcPct val="0"/>
              </a:spcBef>
            </a:pPr>
            <a:r>
              <a:rPr lang="en-US" altLang="en-US" dirty="0">
                <a:solidFill>
                  <a:srgbClr val="000000"/>
                </a:solidFill>
              </a:rPr>
              <a:t>Run</a:t>
            </a:r>
            <a:r>
              <a:rPr lang="en-US" altLang="en-US" baseline="0" dirty="0">
                <a:solidFill>
                  <a:srgbClr val="000000"/>
                </a:solidFill>
              </a:rPr>
              <a:t> the exercise.</a:t>
            </a:r>
            <a:endParaRPr lang="en-US" altLang="en-US" dirty="0">
              <a:solidFill>
                <a:srgbClr val="000000"/>
              </a:solidFill>
            </a:endParaRPr>
          </a:p>
        </p:txBody>
      </p:sp>
    </p:spTree>
    <p:extLst>
      <p:ext uri="{BB962C8B-B14F-4D97-AF65-F5344CB8AC3E}">
        <p14:creationId xmlns:p14="http://schemas.microsoft.com/office/powerpoint/2010/main" val="37991965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Finally, make the goal personal.</a:t>
            </a:r>
          </a:p>
        </p:txBody>
      </p:sp>
    </p:spTree>
    <p:extLst>
      <p:ext uri="{BB962C8B-B14F-4D97-AF65-F5344CB8AC3E}">
        <p14:creationId xmlns:p14="http://schemas.microsoft.com/office/powerpoint/2010/main" val="11532633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Read</a:t>
            </a:r>
            <a:r>
              <a:rPr lang="en-GB" baseline="0" dirty="0"/>
              <a:t> the slide.</a:t>
            </a:r>
            <a:endParaRPr lang="en-GB" dirty="0"/>
          </a:p>
        </p:txBody>
      </p:sp>
    </p:spTree>
    <p:extLst>
      <p:ext uri="{BB962C8B-B14F-4D97-AF65-F5344CB8AC3E}">
        <p14:creationId xmlns:p14="http://schemas.microsoft.com/office/powerpoint/2010/main" val="13461663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Read</a:t>
            </a:r>
            <a:r>
              <a:rPr lang="en-GB" baseline="0" dirty="0"/>
              <a:t> the slide.</a:t>
            </a:r>
            <a:endParaRPr lang="en-GB" dirty="0"/>
          </a:p>
        </p:txBody>
      </p:sp>
    </p:spTree>
    <p:extLst>
      <p:ext uri="{BB962C8B-B14F-4D97-AF65-F5344CB8AC3E}">
        <p14:creationId xmlns:p14="http://schemas.microsoft.com/office/powerpoint/2010/main" val="11003813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4" name="Shape 794"/>
          <p:cNvSpPr>
            <a:spLocks noGrp="1" noRot="1" noChangeAspect="1"/>
          </p:cNvSpPr>
          <p:nvPr>
            <p:ph type="sldImg"/>
          </p:nvPr>
        </p:nvSpPr>
        <p:spPr>
          <a:xfrm>
            <a:off x="381000" y="685800"/>
            <a:ext cx="6096000" cy="3429000"/>
          </a:xfrm>
          <a:prstGeom prst="rect">
            <a:avLst/>
          </a:prstGeom>
        </p:spPr>
        <p:txBody>
          <a:bodyPr lIns="46570" tIns="23285" rIns="46570" bIns="23285"/>
          <a:lstStyle/>
          <a:p>
            <a:endParaRPr dirty="0"/>
          </a:p>
        </p:txBody>
      </p:sp>
      <p:sp>
        <p:nvSpPr>
          <p:cNvPr id="795" name="Shape 795"/>
          <p:cNvSpPr>
            <a:spLocks noGrp="1"/>
          </p:cNvSpPr>
          <p:nvPr>
            <p:ph type="body" sz="quarter" idx="1"/>
          </p:nvPr>
        </p:nvSpPr>
        <p:spPr>
          <a:prstGeom prst="rect">
            <a:avLst/>
          </a:prstGeom>
        </p:spPr>
        <p:txBody>
          <a:bodyPr lIns="46570" tIns="23285" rIns="46570" bIns="23285"/>
          <a:lstStyle/>
          <a:p>
            <a:r>
              <a:rPr lang="en-GB" b="0" dirty="0"/>
              <a:t>What else can we do to personalise a goal?</a:t>
            </a:r>
          </a:p>
          <a:p>
            <a:endParaRPr lang="en-GB" b="0" dirty="0"/>
          </a:p>
          <a:p>
            <a:r>
              <a:rPr lang="en-GB" b="0" dirty="0"/>
              <a:t>I’d like to tell you about one study. </a:t>
            </a:r>
          </a:p>
          <a:p>
            <a:endParaRPr lang="en-GB" b="0" dirty="0"/>
          </a:p>
          <a:p>
            <a:r>
              <a:rPr lang="en-GB" b="0" dirty="0"/>
              <a:t>Back</a:t>
            </a:r>
            <a:r>
              <a:rPr lang="en-GB" b="0" baseline="0" dirty="0"/>
              <a:t> in</a:t>
            </a:r>
            <a:r>
              <a:rPr b="0" dirty="0"/>
              <a:t> the </a:t>
            </a:r>
            <a:r>
              <a:rPr lang="en-GB" b="0" dirty="0"/>
              <a:t>19</a:t>
            </a:r>
            <a:r>
              <a:rPr b="0" dirty="0"/>
              <a:t>50s</a:t>
            </a:r>
            <a:r>
              <a:rPr lang="en-GB" b="0" dirty="0"/>
              <a:t> nearly 6,000</a:t>
            </a:r>
            <a:r>
              <a:rPr b="0" dirty="0"/>
              <a:t> high </a:t>
            </a:r>
            <a:r>
              <a:rPr lang="en-GB" b="0" dirty="0"/>
              <a:t>school students </a:t>
            </a:r>
            <a:r>
              <a:rPr b="0" dirty="0"/>
              <a:t>in Nebraska participated in a state-wide research </a:t>
            </a:r>
            <a:r>
              <a:rPr lang="en-GB" b="0" dirty="0"/>
              <a:t>project </a:t>
            </a:r>
            <a:r>
              <a:rPr b="0" dirty="0"/>
              <a:t>in </a:t>
            </a:r>
            <a:r>
              <a:rPr lang="en-GB" b="0" dirty="0"/>
              <a:t>speed-reading</a:t>
            </a:r>
            <a:r>
              <a:rPr b="0" dirty="0"/>
              <a:t>.</a:t>
            </a:r>
            <a:endParaRPr lang="en-GB" b="0" dirty="0"/>
          </a:p>
          <a:p>
            <a:r>
              <a:rPr lang="en-GB" b="0" dirty="0"/>
              <a:t>Researchers wanted to determine which METHOD</a:t>
            </a:r>
            <a:r>
              <a:rPr lang="en-GB" b="0" baseline="0" dirty="0"/>
              <a:t> of teaching speed-reading was most effective. </a:t>
            </a:r>
          </a:p>
          <a:p>
            <a:r>
              <a:rPr lang="en-GB" b="0" baseline="0" dirty="0"/>
              <a:t>However, they found something completely unexpected. </a:t>
            </a:r>
          </a:p>
          <a:p>
            <a:endParaRPr lang="en-GB" b="0" baseline="0" dirty="0"/>
          </a:p>
          <a:p>
            <a:r>
              <a:rPr lang="en-GB" b="0" baseline="0" dirty="0"/>
              <a:t>One group of kids were slow readers – 90 words a minute. After the training they could do 150. Is that a good improvement?</a:t>
            </a:r>
          </a:p>
          <a:p>
            <a:endParaRPr lang="en-GB" b="0" baseline="0" dirty="0"/>
          </a:p>
          <a:p>
            <a:r>
              <a:rPr lang="en-GB" b="0" baseline="0" dirty="0"/>
              <a:t>Another group of kids were ALREADY great readers – they could read 350 words a minute. How many words do you think they could read AFTER the training?</a:t>
            </a:r>
            <a:endParaRPr b="0" dirty="0"/>
          </a:p>
          <a:p>
            <a:endParaRPr b="0" dirty="0"/>
          </a:p>
          <a:p>
            <a:pPr defTabSz="912741">
              <a:defRPr b="1"/>
            </a:pPr>
            <a:r>
              <a:rPr lang="en-US" b="0" dirty="0"/>
              <a:t>When people get to </a:t>
            </a:r>
            <a:r>
              <a:rPr lang="en-GB" b="0" dirty="0"/>
              <a:t>develop</a:t>
            </a:r>
            <a:r>
              <a:rPr lang="en-GB" b="0" baseline="0" dirty="0"/>
              <a:t> </a:t>
            </a:r>
            <a:r>
              <a:rPr lang="en-US" b="0" dirty="0"/>
              <a:t>what they are naturally good at it’s deeply satisfying, and there are virtually no limits to what they can achieve. </a:t>
            </a:r>
          </a:p>
          <a:p>
            <a:pPr defTabSz="912741">
              <a:defRPr b="1"/>
            </a:pPr>
            <a:endParaRPr lang="en-US" b="0" dirty="0"/>
          </a:p>
          <a:p>
            <a:pPr defTabSz="912741">
              <a:defRPr b="1"/>
            </a:pPr>
            <a:r>
              <a:rPr lang="en-US" b="1" dirty="0"/>
              <a:t>How</a:t>
            </a:r>
            <a:r>
              <a:rPr lang="en-US" b="1" baseline="0" dirty="0"/>
              <a:t> can you set a goal in such a way that achieving it will play to your employee’s strengths?</a:t>
            </a:r>
            <a:endParaRPr lang="en-US" b="1" dirty="0"/>
          </a:p>
          <a:p>
            <a:pPr>
              <a:defRPr b="1"/>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Slide Image Placeholder 1">
            <a:extLst>
              <a:ext uri="{FF2B5EF4-FFF2-40B4-BE49-F238E27FC236}">
                <a16:creationId xmlns:a16="http://schemas.microsoft.com/office/drawing/2014/main" id="{00C4DA27-B260-40EC-B290-C0F7F389FABF}"/>
              </a:ext>
            </a:extLst>
          </p:cNvPr>
          <p:cNvSpPr>
            <a:spLocks noGrp="1" noRot="1" noChangeAspect="1" noChangeArrowheads="1" noTextEdit="1"/>
          </p:cNvSpPr>
          <p:nvPr>
            <p:ph type="sldImg"/>
          </p:nvPr>
        </p:nvSpPr>
        <p:spPr/>
      </p:sp>
      <p:sp>
        <p:nvSpPr>
          <p:cNvPr id="155650" name="Notes Placeholder 2">
            <a:extLst>
              <a:ext uri="{FF2B5EF4-FFF2-40B4-BE49-F238E27FC236}">
                <a16:creationId xmlns:a16="http://schemas.microsoft.com/office/drawing/2014/main" id="{405AD3E2-8C6F-4E8C-8A6A-045D89476802}"/>
              </a:ext>
            </a:extLst>
          </p:cNvPr>
          <p:cNvSpPr>
            <a:spLocks noGrp="1" noChangeArrowheads="1"/>
          </p:cNvSpPr>
          <p:nvPr>
            <p:ph type="body" idx="1"/>
          </p:nvPr>
        </p:nvSpPr>
        <p:spPr/>
        <p:txBody>
          <a:bodyPr/>
          <a:lstStyle/>
          <a:p>
            <a:pPr eaLnBrk="1" hangingPunct="1">
              <a:spcBef>
                <a:spcPct val="0"/>
              </a:spcBef>
            </a:pPr>
            <a:r>
              <a:rPr lang="en-GB" altLang="en-US" b="0" dirty="0">
                <a:solidFill>
                  <a:srgbClr val="000000"/>
                </a:solidFill>
              </a:rPr>
              <a:t>Let’s talk about another way of personalising goals.</a:t>
            </a:r>
          </a:p>
          <a:p>
            <a:pPr eaLnBrk="1" hangingPunct="1">
              <a:spcBef>
                <a:spcPct val="0"/>
              </a:spcBef>
            </a:pPr>
            <a:endParaRPr lang="en-GB" altLang="en-US" b="0" dirty="0">
              <a:solidFill>
                <a:srgbClr val="000000"/>
              </a:solidFill>
            </a:endParaRPr>
          </a:p>
          <a:p>
            <a:pPr eaLnBrk="1" hangingPunct="1">
              <a:spcBef>
                <a:spcPct val="0"/>
              </a:spcBef>
            </a:pPr>
            <a:r>
              <a:rPr lang="en-GB" altLang="en-US" b="0" dirty="0">
                <a:solidFill>
                  <a:srgbClr val="000000"/>
                </a:solidFill>
              </a:rPr>
              <a:t>OVER A 100 YEARS AGO 2 RESEARCHERS MADE AN INTERESTING DISCOVERY ABOUT THE RELATIONSHIP BETWEEN PSYCHOLOGICAL STIMULATION AND PERFORMANCE.</a:t>
            </a:r>
          </a:p>
          <a:p>
            <a:pPr eaLnBrk="1" hangingPunct="1">
              <a:spcBef>
                <a:spcPct val="0"/>
              </a:spcBef>
            </a:pPr>
            <a:endParaRPr lang="en-GB" altLang="en-US" b="0" dirty="0">
              <a:solidFill>
                <a:srgbClr val="000000"/>
              </a:solidFill>
            </a:endParaRPr>
          </a:p>
          <a:p>
            <a:pPr eaLnBrk="1" hangingPunct="1">
              <a:spcBef>
                <a:spcPct val="0"/>
              </a:spcBef>
            </a:pPr>
            <a:r>
              <a:rPr lang="en-GB" altLang="en-US" b="0" dirty="0">
                <a:solidFill>
                  <a:srgbClr val="000000"/>
                </a:solidFill>
              </a:rPr>
              <a:t>They found that for simple tasks the relationship is linear, and one can achieve high performance by increasing stimulation. For example, if I am a manager of a group of people carrying bricks and they’re moving too slowly, I could threaten to reduce their pay or promise them more money. The more carrot or stick I use the faster people will work – until they reach their peak. </a:t>
            </a:r>
          </a:p>
          <a:p>
            <a:pPr eaLnBrk="1" hangingPunct="1">
              <a:spcBef>
                <a:spcPct val="0"/>
              </a:spcBef>
            </a:pPr>
            <a:endParaRPr lang="en-GB" altLang="en-US" b="0" dirty="0">
              <a:solidFill>
                <a:srgbClr val="000000"/>
              </a:solidFill>
            </a:endParaRPr>
          </a:p>
          <a:p>
            <a:pPr eaLnBrk="1" hangingPunct="1">
              <a:spcBef>
                <a:spcPct val="0"/>
              </a:spcBef>
            </a:pPr>
            <a:r>
              <a:rPr lang="en-GB" altLang="en-US" b="0" dirty="0">
                <a:solidFill>
                  <a:srgbClr val="000000"/>
                </a:solidFill>
              </a:rPr>
              <a:t>However, for more sophisticated work – where you actually need to use your brain, make decisions, think logically and creatively, stimulation works very differently. That is, if on the one hand you are UNDERSTIMULATED, your performance is low and you are bored (as if you were doing physical work). On the other hand, if you are OVERSTIMULATED, your performance drops.</a:t>
            </a:r>
          </a:p>
          <a:p>
            <a:pPr eaLnBrk="1" hangingPunct="1">
              <a:spcBef>
                <a:spcPct val="0"/>
              </a:spcBef>
            </a:pPr>
            <a:endParaRPr lang="en-GB" altLang="en-US" b="0" dirty="0">
              <a:solidFill>
                <a:srgbClr val="000000"/>
              </a:solidFill>
            </a:endParaRPr>
          </a:p>
          <a:p>
            <a:pPr eaLnBrk="1" hangingPunct="1">
              <a:spcBef>
                <a:spcPct val="0"/>
              </a:spcBef>
            </a:pPr>
            <a:r>
              <a:rPr lang="en-GB" altLang="en-US" b="0" dirty="0">
                <a:solidFill>
                  <a:srgbClr val="000000"/>
                </a:solidFill>
              </a:rPr>
              <a:t>This is how stimulation works. Too little – people get bored and disengaged. Too much – people burn out. </a:t>
            </a:r>
          </a:p>
          <a:p>
            <a:pPr eaLnBrk="1" hangingPunct="1">
              <a:spcBef>
                <a:spcPct val="0"/>
              </a:spcBef>
            </a:pPr>
            <a:endParaRPr lang="en-GB" altLang="en-US" b="0" dirty="0">
              <a:solidFill>
                <a:srgbClr val="000000"/>
              </a:solidFill>
            </a:endParaRPr>
          </a:p>
          <a:p>
            <a:pPr eaLnBrk="1" hangingPunct="1">
              <a:spcBef>
                <a:spcPct val="0"/>
              </a:spcBef>
            </a:pPr>
            <a:r>
              <a:rPr lang="en-GB" altLang="en-US" b="1" dirty="0">
                <a:solidFill>
                  <a:srgbClr val="000000"/>
                </a:solidFill>
              </a:rPr>
              <a:t>When you set the goal, is it stretching</a:t>
            </a:r>
            <a:r>
              <a:rPr lang="en-GB" altLang="en-US" b="1" baseline="0" dirty="0">
                <a:solidFill>
                  <a:srgbClr val="000000"/>
                </a:solidFill>
              </a:rPr>
              <a:t> enough for this particular employee, or is it too easy? How can you shape that goal with the amount of stretch that is just right?</a:t>
            </a:r>
            <a:endParaRPr lang="en-GB" altLang="en-US" b="1" dirty="0">
              <a:solidFill>
                <a:srgbClr val="000000"/>
              </a:solidFill>
            </a:endParaRPr>
          </a:p>
          <a:p>
            <a:pPr eaLnBrk="1" hangingPunct="1">
              <a:spcBef>
                <a:spcPct val="0"/>
              </a:spcBef>
            </a:pPr>
            <a:endParaRPr lang="en-GB" altLang="en-US" b="0" dirty="0">
              <a:solidFill>
                <a:srgbClr val="000000"/>
              </a:solidFill>
            </a:endParaRPr>
          </a:p>
        </p:txBody>
      </p:sp>
    </p:spTree>
    <p:extLst>
      <p:ext uri="{BB962C8B-B14F-4D97-AF65-F5344CB8AC3E}">
        <p14:creationId xmlns:p14="http://schemas.microsoft.com/office/powerpoint/2010/main" val="29410403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Summarise key points.</a:t>
            </a:r>
          </a:p>
        </p:txBody>
      </p:sp>
    </p:spTree>
    <p:extLst>
      <p:ext uri="{BB962C8B-B14F-4D97-AF65-F5344CB8AC3E}">
        <p14:creationId xmlns:p14="http://schemas.microsoft.com/office/powerpoint/2010/main" val="9306297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4181B9BE-1F1C-48FC-9BB5-621EC8A7CAFB}"/>
              </a:ext>
            </a:extLst>
          </p:cNvPr>
          <p:cNvSpPr>
            <a:spLocks noGrp="1" noRot="1" noChangeAspect="1" noChangeArrowheads="1" noTextEdit="1"/>
          </p:cNvSpPr>
          <p:nvPr>
            <p:ph type="sldImg"/>
          </p:nvPr>
        </p:nvSpPr>
        <p:spPr/>
      </p:sp>
      <p:sp>
        <p:nvSpPr>
          <p:cNvPr id="143362" name="Notes Placeholder 2">
            <a:extLst>
              <a:ext uri="{FF2B5EF4-FFF2-40B4-BE49-F238E27FC236}">
                <a16:creationId xmlns:a16="http://schemas.microsoft.com/office/drawing/2014/main" id="{1153A42B-C227-425A-8CF6-13EC9DE3DBCC}"/>
              </a:ext>
            </a:extLst>
          </p:cNvPr>
          <p:cNvSpPr>
            <a:spLocks noGrp="1" noChangeArrowheads="1"/>
          </p:cNvSpPr>
          <p:nvPr>
            <p:ph type="body" idx="1"/>
          </p:nvPr>
        </p:nvSpPr>
        <p:spPr/>
        <p:txBody>
          <a:bodyPr/>
          <a:lstStyle/>
          <a:p>
            <a:pPr eaLnBrk="1" hangingPunct="1">
              <a:spcBef>
                <a:spcPct val="0"/>
              </a:spcBef>
            </a:pPr>
            <a:r>
              <a:rPr lang="en-US" altLang="en-US" dirty="0">
                <a:solidFill>
                  <a:srgbClr val="000000"/>
                </a:solidFill>
              </a:rPr>
              <a:t>Run the exercise.</a:t>
            </a:r>
          </a:p>
        </p:txBody>
      </p:sp>
    </p:spTree>
    <p:extLst>
      <p:ext uri="{BB962C8B-B14F-4D97-AF65-F5344CB8AC3E}">
        <p14:creationId xmlns:p14="http://schemas.microsoft.com/office/powerpoint/2010/main" val="3768585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Remember our new approach to performance management? This is how goal setting is done. Walk managers through the process.</a:t>
            </a:r>
            <a:r>
              <a:rPr lang="en-US" sz="1400" baseline="0" dirty="0"/>
              <a:t> </a:t>
            </a:r>
            <a:endParaRPr lang="en-US" sz="1400" dirty="0"/>
          </a:p>
        </p:txBody>
      </p:sp>
    </p:spTree>
    <p:extLst>
      <p:ext uri="{BB962C8B-B14F-4D97-AF65-F5344CB8AC3E}">
        <p14:creationId xmlns:p14="http://schemas.microsoft.com/office/powerpoint/2010/main" val="13383023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Slide Image Placeholder 1">
            <a:extLst>
              <a:ext uri="{FF2B5EF4-FFF2-40B4-BE49-F238E27FC236}">
                <a16:creationId xmlns:a16="http://schemas.microsoft.com/office/drawing/2014/main" id="{00C4DA27-B260-40EC-B290-C0F7F389FABF}"/>
              </a:ext>
            </a:extLst>
          </p:cNvPr>
          <p:cNvSpPr>
            <a:spLocks noGrp="1" noRot="1" noChangeAspect="1" noChangeArrowheads="1" noTextEdit="1"/>
          </p:cNvSpPr>
          <p:nvPr>
            <p:ph type="sldImg"/>
          </p:nvPr>
        </p:nvSpPr>
        <p:spPr/>
      </p:sp>
      <p:sp>
        <p:nvSpPr>
          <p:cNvPr id="155650" name="Notes Placeholder 2">
            <a:extLst>
              <a:ext uri="{FF2B5EF4-FFF2-40B4-BE49-F238E27FC236}">
                <a16:creationId xmlns:a16="http://schemas.microsoft.com/office/drawing/2014/main" id="{405AD3E2-8C6F-4E8C-8A6A-045D89476802}"/>
              </a:ext>
            </a:extLst>
          </p:cNvPr>
          <p:cNvSpPr>
            <a:spLocks noGrp="1" noChangeArrowheads="1"/>
          </p:cNvSpPr>
          <p:nvPr>
            <p:ph type="body" idx="1"/>
          </p:nvPr>
        </p:nvSpPr>
        <p:spPr/>
        <p:txBody>
          <a:bodyPr/>
          <a:lstStyle/>
          <a:p>
            <a:pPr eaLnBrk="1" hangingPunct="1">
              <a:spcBef>
                <a:spcPct val="0"/>
              </a:spcBef>
            </a:pPr>
            <a:endParaRPr lang="en-GB" altLang="en-US" dirty="0">
              <a:solidFill>
                <a:srgbClr val="000000"/>
              </a:solidFill>
            </a:endParaRPr>
          </a:p>
        </p:txBody>
      </p:sp>
    </p:spTree>
    <p:extLst>
      <p:ext uri="{BB962C8B-B14F-4D97-AF65-F5344CB8AC3E}">
        <p14:creationId xmlns:p14="http://schemas.microsoft.com/office/powerpoint/2010/main" val="29410403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lIns="46570" tIns="23285" rIns="46570" bIns="23285"/>
          <a:lstStyle/>
          <a:p>
            <a:pPr marL="145532" indent="-145532">
              <a:buFont typeface="Arial"/>
              <a:buChar char="•"/>
            </a:pPr>
            <a:endParaRPr lang="en-US" dirty="0">
              <a:latin typeface="Arial"/>
              <a:cs typeface="Arial"/>
            </a:endParaRPr>
          </a:p>
          <a:p>
            <a:pPr marL="145532" indent="-145532">
              <a:buFont typeface="Arial"/>
              <a:buChar char="•"/>
            </a:pPr>
            <a:endParaRPr lang="en-US" sz="800" dirty="0">
              <a:solidFill>
                <a:prstClr val="black"/>
              </a:solidFill>
              <a:latin typeface="Arial"/>
              <a:cs typeface="Arial"/>
            </a:endParaRPr>
          </a:p>
          <a:p>
            <a:pPr marL="174639" indent="-174639">
              <a:buFont typeface="Arial"/>
              <a:buChar char="•"/>
            </a:pPr>
            <a:endParaRPr lang="en-GB" sz="800" dirty="0">
              <a:solidFill>
                <a:prstClr val="black"/>
              </a:solidFill>
              <a:latin typeface="Arial"/>
              <a:cs typeface="Arial"/>
            </a:endParaRPr>
          </a:p>
          <a:p>
            <a:endParaRPr lang="en-GB" sz="600" kern="1200" dirty="0">
              <a:solidFill>
                <a:schemeClr val="tx1"/>
              </a:solidFill>
            </a:endParaRPr>
          </a:p>
        </p:txBody>
      </p:sp>
      <p:sp>
        <p:nvSpPr>
          <p:cNvPr id="4" name="Slide Number Placeholder 3"/>
          <p:cNvSpPr>
            <a:spLocks noGrp="1"/>
          </p:cNvSpPr>
          <p:nvPr>
            <p:ph type="sldNum" sz="quarter" idx="10"/>
          </p:nvPr>
        </p:nvSpPr>
        <p:spPr>
          <a:xfrm>
            <a:off x="3884431" y="8685774"/>
            <a:ext cx="2971944" cy="456943"/>
          </a:xfrm>
          <a:prstGeom prst="rect">
            <a:avLst/>
          </a:prstGeom>
        </p:spPr>
        <p:txBody>
          <a:bodyPr lIns="46570" tIns="23285" rIns="46570" bIns="23285"/>
          <a:lstStyle/>
          <a:p>
            <a:fld id="{BE180A2F-87DD-45D6-BC3F-F139ED9AC662}" type="slidenum">
              <a:rPr lang="en-GB" smtClean="0"/>
              <a:t>32</a:t>
            </a:fld>
            <a:endParaRPr lang="en-GB" dirty="0"/>
          </a:p>
        </p:txBody>
      </p:sp>
    </p:spTree>
    <p:extLst>
      <p:ext uri="{BB962C8B-B14F-4D97-AF65-F5344CB8AC3E}">
        <p14:creationId xmlns:p14="http://schemas.microsoft.com/office/powerpoint/2010/main" val="3017981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We are now focused on having continuous conversation after a goal is set. </a:t>
            </a:r>
          </a:p>
          <a:p>
            <a:endParaRPr lang="en-US" sz="1400" dirty="0"/>
          </a:p>
          <a:p>
            <a:r>
              <a:rPr lang="en-US" sz="1400" dirty="0"/>
              <a:t>Once you’ve set the initial goals, you can add new goals</a:t>
            </a:r>
            <a:r>
              <a:rPr lang="en-US" sz="1400" baseline="0" dirty="0"/>
              <a:t> and </a:t>
            </a:r>
            <a:r>
              <a:rPr lang="en-US" sz="1400" dirty="0"/>
              <a:t>revise the old ones.</a:t>
            </a:r>
            <a:r>
              <a:rPr lang="en-US" sz="1400" baseline="0" dirty="0"/>
              <a:t> </a:t>
            </a:r>
          </a:p>
          <a:p>
            <a:endParaRPr lang="en-US" sz="1400" baseline="0" dirty="0"/>
          </a:p>
          <a:p>
            <a:r>
              <a:rPr lang="en-US" sz="1400" baseline="0" dirty="0"/>
              <a:t>Moreover, both an employee and you as a manager can initiate that process. Other people involved with that employee also can input into the system. Instead of a static, once-a-year process, it becomes ongoing and flexible. </a:t>
            </a:r>
            <a:endParaRPr lang="en-US" sz="1400" dirty="0"/>
          </a:p>
        </p:txBody>
      </p:sp>
      <p:sp>
        <p:nvSpPr>
          <p:cNvPr id="4" name="Slide Number Placeholder 3"/>
          <p:cNvSpPr>
            <a:spLocks noGrp="1"/>
          </p:cNvSpPr>
          <p:nvPr>
            <p:ph type="sldNum" sz="quarter" idx="5"/>
          </p:nvPr>
        </p:nvSpPr>
        <p:spPr>
          <a:xfrm>
            <a:off x="3884613" y="8685213"/>
            <a:ext cx="2971800" cy="457200"/>
          </a:xfrm>
          <a:prstGeom prst="rect">
            <a:avLst/>
          </a:prstGeom>
        </p:spPr>
        <p:txBody>
          <a:bodyPr/>
          <a:lstStyle/>
          <a:p>
            <a:pPr defTabSz="914400">
              <a:defRPr/>
            </a:pPr>
            <a:fld id="{71BB1402-9B65-4868-8255-2FA1032868DA}" type="slidenum">
              <a:rPr lang="en-US" smtClean="0">
                <a:solidFill>
                  <a:prstClr val="black"/>
                </a:solidFill>
                <a:latin typeface="Calibri" panose="020F0502020204030204"/>
              </a:rPr>
              <a:pPr defTabSz="914400">
                <a:defRPr/>
              </a:pPr>
              <a:t>4</a:t>
            </a:fld>
            <a:endParaRPr lang="en-US">
              <a:solidFill>
                <a:prstClr val="black"/>
              </a:solidFill>
              <a:latin typeface="Calibri" panose="020F0502020204030204"/>
            </a:endParaRPr>
          </a:p>
        </p:txBody>
      </p:sp>
    </p:spTree>
    <p:extLst>
      <p:ext uri="{BB962C8B-B14F-4D97-AF65-F5344CB8AC3E}">
        <p14:creationId xmlns:p14="http://schemas.microsoft.com/office/powerpoint/2010/main" val="2006915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0" name="Shape 930"/>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931" name="Shape 931"/>
          <p:cNvSpPr>
            <a:spLocks noGrp="1"/>
          </p:cNvSpPr>
          <p:nvPr>
            <p:ph type="body" sz="quarter" idx="1"/>
          </p:nvPr>
        </p:nvSpPr>
        <p:spPr>
          <a:prstGeom prst="rect">
            <a:avLst/>
          </a:prstGeom>
        </p:spPr>
        <p:txBody>
          <a:bodyPr/>
          <a:lstStyle/>
          <a:p>
            <a:pPr marL="0" marR="0" indent="0" defTabSz="912964" eaLnBrk="1" fontAlgn="auto" latinLnBrk="0" hangingPunct="1">
              <a:lnSpc>
                <a:spcPct val="100000"/>
              </a:lnSpc>
              <a:spcBef>
                <a:spcPts val="0"/>
              </a:spcBef>
              <a:spcAft>
                <a:spcPts val="0"/>
              </a:spcAft>
              <a:buClrTx/>
              <a:buSzTx/>
              <a:buFontTx/>
              <a:buNone/>
              <a:tabLst/>
              <a:defRPr/>
            </a:pPr>
            <a:endParaRPr lang="en-US" b="1" dirty="0"/>
          </a:p>
        </p:txBody>
      </p:sp>
    </p:spTree>
    <p:extLst>
      <p:ext uri="{BB962C8B-B14F-4D97-AF65-F5344CB8AC3E}">
        <p14:creationId xmlns:p14="http://schemas.microsoft.com/office/powerpoint/2010/main" val="3965049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400" b="0" i="0" baseline="0" dirty="0"/>
              <a:t>In this module we will talk about three areas you need to think about when setting a goal.</a:t>
            </a:r>
          </a:p>
          <a:p>
            <a:endParaRPr lang="en-US" sz="1400" b="0" i="0" baseline="0" dirty="0"/>
          </a:p>
          <a:p>
            <a:r>
              <a:rPr lang="en-US" sz="1400" b="0" i="0" baseline="0" dirty="0"/>
              <a:t>First, we will talk about the importance of making a goal meaningful</a:t>
            </a:r>
          </a:p>
          <a:p>
            <a:endParaRPr lang="en-US" sz="1400" b="0" i="0" baseline="0" dirty="0"/>
          </a:p>
          <a:p>
            <a:r>
              <a:rPr lang="en-US" sz="1400" b="0" i="0" baseline="0" dirty="0"/>
              <a:t>Then we’ll work on making sure a goal is focused.</a:t>
            </a:r>
          </a:p>
          <a:p>
            <a:endParaRPr lang="en-US" sz="1400" b="0" i="0" baseline="0" dirty="0"/>
          </a:p>
          <a:p>
            <a:r>
              <a:rPr lang="en-US" sz="1400" b="0" i="0" baseline="0" dirty="0"/>
              <a:t>Finally, we’ll spend some time thinking about to how to individualize a goal by making it personal. </a:t>
            </a:r>
          </a:p>
        </p:txBody>
      </p:sp>
    </p:spTree>
    <p:extLst>
      <p:ext uri="{BB962C8B-B14F-4D97-AF65-F5344CB8AC3E}">
        <p14:creationId xmlns:p14="http://schemas.microsoft.com/office/powerpoint/2010/main" val="14029798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4181B9BE-1F1C-48FC-9BB5-621EC8A7CAFB}"/>
              </a:ext>
            </a:extLst>
          </p:cNvPr>
          <p:cNvSpPr>
            <a:spLocks noGrp="1" noRot="1" noChangeAspect="1" noChangeArrowheads="1" noTextEdit="1"/>
          </p:cNvSpPr>
          <p:nvPr>
            <p:ph type="sldImg"/>
          </p:nvPr>
        </p:nvSpPr>
        <p:spPr/>
      </p:sp>
      <p:sp>
        <p:nvSpPr>
          <p:cNvPr id="143362" name="Notes Placeholder 2">
            <a:extLst>
              <a:ext uri="{FF2B5EF4-FFF2-40B4-BE49-F238E27FC236}">
                <a16:creationId xmlns:a16="http://schemas.microsoft.com/office/drawing/2014/main" id="{1153A42B-C227-425A-8CF6-13EC9DE3DBCC}"/>
              </a:ext>
            </a:extLst>
          </p:cNvPr>
          <p:cNvSpPr>
            <a:spLocks noGrp="1" noChangeArrowheads="1"/>
          </p:cNvSpPr>
          <p:nvPr>
            <p:ph type="body" idx="1"/>
          </p:nvPr>
        </p:nvSpPr>
        <p:spPr/>
        <p:txBody>
          <a:bodyPr/>
          <a:lstStyle/>
          <a:p>
            <a:r>
              <a:rPr lang="en-GB" sz="1400" b="0" dirty="0">
                <a:effectLst/>
                <a:latin typeface="+mn-lt"/>
                <a:ea typeface="+mn-ea"/>
                <a:cs typeface="+mn-cs"/>
                <a:sym typeface="Calibri"/>
              </a:rPr>
              <a:t>Before we get started, I’d like you to write a new goal for one of your team members. We will spend the rest of the session looking at this goal through three</a:t>
            </a:r>
            <a:r>
              <a:rPr lang="en-GB" sz="1400" b="0" baseline="0" dirty="0">
                <a:effectLst/>
                <a:latin typeface="+mn-lt"/>
                <a:ea typeface="+mn-ea"/>
                <a:cs typeface="+mn-cs"/>
                <a:sym typeface="Calibri"/>
              </a:rPr>
              <a:t> different lenses and gradually improving </a:t>
            </a:r>
            <a:r>
              <a:rPr lang="en-GB" sz="1400" b="0" dirty="0">
                <a:effectLst/>
                <a:latin typeface="+mn-lt"/>
                <a:ea typeface="+mn-ea"/>
                <a:cs typeface="+mn-cs"/>
                <a:sym typeface="Calibri"/>
              </a:rPr>
              <a:t>this goal. </a:t>
            </a:r>
          </a:p>
          <a:p>
            <a:endParaRPr lang="en-GB" sz="1400" b="0" dirty="0">
              <a:effectLst/>
              <a:latin typeface="+mn-lt"/>
              <a:ea typeface="+mn-ea"/>
              <a:cs typeface="+mn-cs"/>
              <a:sym typeface="Calibri"/>
            </a:endParaRPr>
          </a:p>
          <a:p>
            <a:pPr marL="171450" indent="-171450">
              <a:buFontTx/>
              <a:buChar char="-"/>
            </a:pPr>
            <a:r>
              <a:rPr lang="en-GB" sz="1400" b="0" dirty="0">
                <a:effectLst/>
                <a:latin typeface="+mn-lt"/>
                <a:ea typeface="+mn-ea"/>
                <a:cs typeface="+mn-cs"/>
                <a:sym typeface="Calibri"/>
              </a:rPr>
              <a:t>Ask the room: </a:t>
            </a:r>
            <a:r>
              <a:rPr lang="en-GB" sz="1400" b="0" i="1" dirty="0">
                <a:effectLst/>
                <a:latin typeface="+mn-lt"/>
                <a:ea typeface="+mn-ea"/>
                <a:cs typeface="+mn-cs"/>
                <a:sym typeface="Calibri"/>
              </a:rPr>
              <a:t>how can we write a goal if there are no relevant KPIs?</a:t>
            </a:r>
          </a:p>
          <a:p>
            <a:pPr marL="171450" indent="-171450">
              <a:buFontTx/>
              <a:buChar char="-"/>
            </a:pPr>
            <a:r>
              <a:rPr lang="en-GB" sz="1400" b="0" i="0" dirty="0">
                <a:effectLst/>
                <a:latin typeface="+mn-lt"/>
                <a:ea typeface="+mn-ea"/>
                <a:cs typeface="+mn-cs"/>
                <a:sym typeface="Calibri"/>
              </a:rPr>
              <a:t>Get participants to share a few examples of goals without KPIs.</a:t>
            </a:r>
          </a:p>
          <a:p>
            <a:pPr marL="171450" indent="-171450">
              <a:buFontTx/>
              <a:buChar char="-"/>
            </a:pPr>
            <a:r>
              <a:rPr lang="en-GB" sz="1400" b="0" i="0" dirty="0">
                <a:effectLst/>
                <a:latin typeface="+mn-lt"/>
                <a:ea typeface="+mn-ea"/>
                <a:cs typeface="+mn-cs"/>
                <a:sym typeface="Calibri"/>
              </a:rPr>
              <a:t>Allow 3 minutes to write the goal.</a:t>
            </a:r>
          </a:p>
        </p:txBody>
      </p:sp>
    </p:spTree>
    <p:extLst>
      <p:ext uri="{BB962C8B-B14F-4D97-AF65-F5344CB8AC3E}">
        <p14:creationId xmlns:p14="http://schemas.microsoft.com/office/powerpoint/2010/main" val="1814094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400" b="0" dirty="0"/>
              <a:t>Let’s start with making a goal meaningful.</a:t>
            </a:r>
          </a:p>
          <a:p>
            <a:endParaRPr lang="en-GB" sz="1400" b="0" dirty="0"/>
          </a:p>
          <a:p>
            <a:r>
              <a:rPr lang="en-GB" sz="1400" b="0" dirty="0"/>
              <a:t>When done badly goals can feel meaningless. Imagine you are given a goal and it is a simple sales target to hit, without any context or understanding of why this number is important. What could be the unintended consequence of goals without meaning?</a:t>
            </a:r>
          </a:p>
          <a:p>
            <a:endParaRPr lang="en-GB" sz="1400" b="1" dirty="0"/>
          </a:p>
          <a:p>
            <a:r>
              <a:rPr lang="en-GB" sz="1400" b="0" dirty="0"/>
              <a:t>Facilitator notes:</a:t>
            </a:r>
          </a:p>
          <a:p>
            <a:r>
              <a:rPr lang="en-GB" sz="1400" b="0" dirty="0"/>
              <a:t>Look for the following responses:</a:t>
            </a:r>
          </a:p>
          <a:p>
            <a:pPr marL="171450" lvl="3" indent="-171450">
              <a:buFontTx/>
              <a:buChar char="-"/>
            </a:pPr>
            <a:r>
              <a:rPr lang="en-GB" sz="1400" b="0" dirty="0"/>
              <a:t>Lack of motivation/desire to hit the goal, or to keep striving towards it when times are tough</a:t>
            </a:r>
          </a:p>
          <a:p>
            <a:pPr marL="171450" lvl="3" indent="-171450">
              <a:buFontTx/>
              <a:buChar char="-"/>
            </a:pPr>
            <a:r>
              <a:rPr lang="en-GB" sz="1400" b="0" dirty="0"/>
              <a:t>Lack of ownership of the goal – feeling it is being done to me.</a:t>
            </a:r>
          </a:p>
          <a:p>
            <a:endParaRPr lang="en-GB" b="1" dirty="0"/>
          </a:p>
        </p:txBody>
      </p:sp>
    </p:spTree>
    <p:extLst>
      <p:ext uri="{BB962C8B-B14F-4D97-AF65-F5344CB8AC3E}">
        <p14:creationId xmlns:p14="http://schemas.microsoft.com/office/powerpoint/2010/main" val="26067843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t>Most people want to do work that </a:t>
            </a:r>
            <a:r>
              <a:rPr lang="en-GB" b="0" i="1" dirty="0"/>
              <a:t>means something. </a:t>
            </a:r>
            <a:endParaRPr lang="en-GB" b="0" dirty="0"/>
          </a:p>
        </p:txBody>
      </p:sp>
    </p:spTree>
    <p:extLst>
      <p:ext uri="{BB962C8B-B14F-4D97-AF65-F5344CB8AC3E}">
        <p14:creationId xmlns:p14="http://schemas.microsoft.com/office/powerpoint/2010/main" val="7309049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g"/><Relationship Id="rId1" Type="http://schemas.openxmlformats.org/officeDocument/2006/relationships/slideMaster" Target="../slideMasters/slideMaster7.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7.xml"/></Relationships>
</file>

<file path=ppt/slideLayouts/_rels/slideLayout19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7.xml"/></Relationships>
</file>

<file path=ppt/slideLayouts/_rels/slideLayout19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7.xml"/></Relationships>
</file>

<file path=ppt/slideLayouts/_rels/slideLayout19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7.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g"/><Relationship Id="rId1" Type="http://schemas.openxmlformats.org/officeDocument/2006/relationships/slideMaster" Target="../slideMasters/slideMaster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8.xml"/></Relationships>
</file>

<file path=ppt/slideLayouts/_rels/slideLayout2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8.xml"/></Relationships>
</file>

<file path=ppt/slideLayouts/_rels/slideLayout2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8.xml"/></Relationships>
</file>

<file path=ppt/slideLayouts/_rels/slideLayout2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8.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8.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2" name="image3.png" descr="PET4085_all in_LOGO AW_YELLOW_RGB.ai"/>
          <p:cNvPicPr>
            <a:picLocks noChangeAspect="1"/>
          </p:cNvPicPr>
          <p:nvPr/>
        </p:nvPicPr>
        <p:blipFill>
          <a:blip r:embed="rId3"/>
          <a:stretch>
            <a:fillRect/>
          </a:stretch>
        </p:blipFill>
        <p:spPr>
          <a:xfrm>
            <a:off x="6613820" y="3207469"/>
            <a:ext cx="17955207" cy="10092033"/>
          </a:xfrm>
          <a:prstGeom prst="rect">
            <a:avLst/>
          </a:prstGeom>
          <a:ln w="12700">
            <a:miter lim="400000"/>
          </a:ln>
        </p:spPr>
      </p:pic>
      <p:sp>
        <p:nvSpPr>
          <p:cNvPr id="13" name="Shape 13"/>
          <p:cNvSpPr>
            <a:spLocks noGrp="1"/>
          </p:cNvSpPr>
          <p:nvPr>
            <p:ph type="body" sz="quarter" idx="1"/>
          </p:nvPr>
        </p:nvSpPr>
        <p:spPr>
          <a:xfrm>
            <a:off x="1002863" y="712321"/>
            <a:ext cx="14493099" cy="1969900"/>
          </a:xfrm>
          <a:prstGeom prst="rect">
            <a:avLst/>
          </a:prstGeom>
        </p:spPr>
        <p:txBody>
          <a:bodyPr>
            <a:normAutofit/>
          </a:bodyPr>
          <a:lstStyle>
            <a:lvl1pPr>
              <a:lnSpc>
                <a:spcPct val="80000"/>
              </a:lnSpc>
              <a:spcBef>
                <a:spcPts val="0"/>
              </a:spcBef>
              <a:defRPr sz="5300" b="1">
                <a:solidFill>
                  <a:srgbClr val="FFCD00"/>
                </a:solidFill>
              </a:defRPr>
            </a:lvl1pPr>
            <a:lvl2pPr>
              <a:lnSpc>
                <a:spcPct val="80000"/>
              </a:lnSpc>
              <a:spcBef>
                <a:spcPts val="0"/>
              </a:spcBef>
              <a:defRPr sz="5300" b="1">
                <a:solidFill>
                  <a:srgbClr val="FFCD00"/>
                </a:solidFill>
              </a:defRPr>
            </a:lvl2pPr>
            <a:lvl3pPr marL="0" indent="0">
              <a:lnSpc>
                <a:spcPct val="80000"/>
              </a:lnSpc>
              <a:spcBef>
                <a:spcPts val="0"/>
              </a:spcBef>
              <a:buSzTx/>
              <a:buNone/>
              <a:defRPr sz="5300" b="1">
                <a:solidFill>
                  <a:srgbClr val="FFCD00"/>
                </a:solidFill>
              </a:defRPr>
            </a:lvl3pPr>
            <a:lvl4pPr marL="842779" indent="-595556">
              <a:lnSpc>
                <a:spcPct val="80000"/>
              </a:lnSpc>
              <a:spcBef>
                <a:spcPts val="0"/>
              </a:spcBef>
              <a:defRPr sz="5300" b="1">
                <a:solidFill>
                  <a:srgbClr val="FFCD00"/>
                </a:solidFill>
              </a:defRPr>
            </a:lvl4pPr>
            <a:lvl5pPr marL="1089989" indent="-595556">
              <a:lnSpc>
                <a:spcPct val="80000"/>
              </a:lnSpc>
              <a:spcBef>
                <a:spcPts val="0"/>
              </a:spcBef>
              <a:defRPr sz="53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14" name="Shape 14"/>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25967997"/>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2_Title and Content">
    <p:spTree>
      <p:nvGrpSpPr>
        <p:cNvPr id="1" name=""/>
        <p:cNvGrpSpPr/>
        <p:nvPr/>
      </p:nvGrpSpPr>
      <p:grpSpPr>
        <a:xfrm>
          <a:off x="0" y="0"/>
          <a:ext cx="0" cy="0"/>
          <a:chOff x="0" y="0"/>
          <a:chExt cx="0" cy="0"/>
        </a:xfrm>
      </p:grpSpPr>
      <p:sp>
        <p:nvSpPr>
          <p:cNvPr id="147" name="Shape 147"/>
          <p:cNvSpPr>
            <a:spLocks noGrp="1"/>
          </p:cNvSpPr>
          <p:nvPr>
            <p:ph type="title"/>
          </p:nvPr>
        </p:nvSpPr>
        <p:spPr>
          <a:xfrm>
            <a:off x="1005223" y="519383"/>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48" name="Shape 148"/>
          <p:cNvSpPr>
            <a:spLocks noGrp="1"/>
          </p:cNvSpPr>
          <p:nvPr>
            <p:ph type="body" sz="quarter" idx="1"/>
          </p:nvPr>
        </p:nvSpPr>
        <p:spPr>
          <a:xfrm>
            <a:off x="1005205" y="2601169"/>
            <a:ext cx="18093690" cy="276999"/>
          </a:xfrm>
          <a:prstGeom prst="rect">
            <a:avLst/>
          </a:prstGeom>
        </p:spPr>
        <p:txBody>
          <a:bodyPr>
            <a:normAutofit/>
          </a:bodyPr>
          <a:lstStyle>
            <a:lvl1pPr>
              <a:spcBef>
                <a:spcPts val="0"/>
              </a:spcBef>
              <a:defRPr sz="1800">
                <a:solidFill>
                  <a:srgbClr val="000000"/>
                </a:solidFill>
              </a:defRPr>
            </a:lvl1pPr>
            <a:lvl2pPr indent="456332">
              <a:spcBef>
                <a:spcPts val="0"/>
              </a:spcBef>
              <a:defRPr sz="1800">
                <a:solidFill>
                  <a:srgbClr val="000000"/>
                </a:solidFill>
              </a:defRPr>
            </a:lvl2pPr>
            <a:lvl3pPr marL="0" indent="912657">
              <a:spcBef>
                <a:spcPts val="0"/>
              </a:spcBef>
              <a:buSzTx/>
              <a:buNone/>
              <a:defRPr sz="1800">
                <a:solidFill>
                  <a:srgbClr val="000000"/>
                </a:solidFill>
              </a:defRPr>
            </a:lvl3pPr>
            <a:lvl4pPr marL="0" indent="1368988">
              <a:spcBef>
                <a:spcPts val="0"/>
              </a:spcBef>
              <a:buSzTx/>
              <a:buNone/>
              <a:defRPr sz="1800">
                <a:solidFill>
                  <a:srgbClr val="000000"/>
                </a:solidFill>
              </a:defRPr>
            </a:lvl4pPr>
            <a:lvl5pPr marL="0" indent="1825323">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49" name="Shape 149"/>
          <p:cNvSpPr>
            <a:spLocks noGrp="1"/>
          </p:cNvSpPr>
          <p:nvPr>
            <p:ph type="sldNum" sz="quarter" idx="2"/>
          </p:nvPr>
        </p:nvSpPr>
        <p:spPr>
          <a:xfrm>
            <a:off x="18857647" y="777895"/>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609230511"/>
      </p:ext>
    </p:extLst>
  </p:cSld>
  <p:clrMapOvr>
    <a:masterClrMapping/>
  </p:clrMapOvr>
  <p:transition spd="med"/>
</p:sldLayout>
</file>

<file path=ppt/slideLayouts/slideLayout100.xml><?xml version="1.0" encoding="utf-8"?>
<p:sldLayout xmlns:a="http://schemas.openxmlformats.org/drawingml/2006/main" xmlns:r="http://schemas.openxmlformats.org/officeDocument/2006/relationships" xmlns:p="http://schemas.openxmlformats.org/presentationml/2006/main" type="tx">
  <p:cSld name="4_Title and Content">
    <p:spTree>
      <p:nvGrpSpPr>
        <p:cNvPr id="1" name=""/>
        <p:cNvGrpSpPr/>
        <p:nvPr/>
      </p:nvGrpSpPr>
      <p:grpSpPr>
        <a:xfrm>
          <a:off x="0" y="0"/>
          <a:ext cx="0" cy="0"/>
          <a:chOff x="0" y="0"/>
          <a:chExt cx="0" cy="0"/>
        </a:xfrm>
      </p:grpSpPr>
      <p:sp>
        <p:nvSpPr>
          <p:cNvPr id="331" name="Shape 331"/>
          <p:cNvSpPr>
            <a:spLocks noGrp="1"/>
          </p:cNvSpPr>
          <p:nvPr>
            <p:ph type="body" sz="quarter" idx="1"/>
          </p:nvPr>
        </p:nvSpPr>
        <p:spPr>
          <a:xfrm>
            <a:off x="991406" y="754920"/>
            <a:ext cx="16017185" cy="1458774"/>
          </a:xfrm>
          <a:prstGeom prst="rect">
            <a:avLst/>
          </a:prstGeom>
        </p:spPr>
        <p:txBody>
          <a:bodyPr>
            <a:normAutofit/>
          </a:bodyPr>
          <a:lstStyle>
            <a:lvl1pPr>
              <a:lnSpc>
                <a:spcPct val="80000"/>
              </a:lnSpc>
              <a:defRPr sz="5300" b="1"/>
            </a:lvl1pPr>
            <a:lvl2pPr>
              <a:lnSpc>
                <a:spcPct val="80000"/>
              </a:lnSpc>
              <a:defRPr sz="5300" b="1"/>
            </a:lvl2pPr>
            <a:lvl3pPr marL="624096" indent="-624096">
              <a:lnSpc>
                <a:spcPct val="80000"/>
              </a:lnSpc>
              <a:defRPr sz="5300" b="1"/>
            </a:lvl3pPr>
            <a:lvl4pPr marL="871382" indent="-624096">
              <a:lnSpc>
                <a:spcPct val="80000"/>
              </a:lnSpc>
              <a:defRPr sz="5300" b="1"/>
            </a:lvl4pPr>
            <a:lvl5pPr marL="1118668" indent="-624096">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332" name="Shape 332"/>
          <p:cNvSpPr>
            <a:spLocks noGrp="1"/>
          </p:cNvSpPr>
          <p:nvPr>
            <p:ph type="sldNum" sz="quarter" idx="2"/>
          </p:nvPr>
        </p:nvSpPr>
        <p:spPr>
          <a:xfrm>
            <a:off x="18782291" y="754907"/>
            <a:ext cx="316643" cy="323165"/>
          </a:xfrm>
          <a:prstGeom prst="rect">
            <a:avLst/>
          </a:prstGeom>
        </p:spPr>
        <p:txBody>
          <a:bodyPr/>
          <a:lstStyle>
            <a:lvl1pPr defTabSz="911531">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53274910"/>
      </p:ext>
    </p:extLst>
  </p:cSld>
  <p:clrMapOvr>
    <a:masterClrMapping/>
  </p:clrMapOvr>
  <p:transition spd="med"/>
</p:sldLayout>
</file>

<file path=ppt/slideLayouts/slideLayout101.xml><?xml version="1.0" encoding="utf-8"?>
<p:sldLayout xmlns:a="http://schemas.openxmlformats.org/drawingml/2006/main" xmlns:r="http://schemas.openxmlformats.org/officeDocument/2006/relationships" xmlns:p="http://schemas.openxmlformats.org/presentationml/2006/main" type="tx">
  <p:cSld name="Contents Page">
    <p:spTree>
      <p:nvGrpSpPr>
        <p:cNvPr id="1" name=""/>
        <p:cNvGrpSpPr/>
        <p:nvPr/>
      </p:nvGrpSpPr>
      <p:grpSpPr>
        <a:xfrm>
          <a:off x="0" y="0"/>
          <a:ext cx="0" cy="0"/>
          <a:chOff x="0" y="0"/>
          <a:chExt cx="0" cy="0"/>
        </a:xfrm>
      </p:grpSpPr>
      <p:sp>
        <p:nvSpPr>
          <p:cNvPr id="339" name="Shape 339"/>
          <p:cNvSpPr>
            <a:spLocks noGrp="1"/>
          </p:cNvSpPr>
          <p:nvPr>
            <p:ph type="title"/>
          </p:nvPr>
        </p:nvSpPr>
        <p:spPr>
          <a:xfrm>
            <a:off x="991387" y="748243"/>
            <a:ext cx="18121401" cy="676730"/>
          </a:xfrm>
          <a:prstGeom prst="rect">
            <a:avLst/>
          </a:prstGeom>
        </p:spPr>
        <p:txBody>
          <a:bodyPr>
            <a:normAutofit/>
          </a:bodyPr>
          <a:lstStyle>
            <a:lvl1pPr>
              <a:defRPr sz="5300"/>
            </a:lvl1pPr>
          </a:lstStyle>
          <a:p>
            <a:r>
              <a:t>Title Text</a:t>
            </a:r>
          </a:p>
        </p:txBody>
      </p:sp>
      <p:sp>
        <p:nvSpPr>
          <p:cNvPr id="340" name="Shape 340"/>
          <p:cNvSpPr>
            <a:spLocks noGrp="1"/>
          </p:cNvSpPr>
          <p:nvPr>
            <p:ph type="body" sz="half" idx="1"/>
          </p:nvPr>
        </p:nvSpPr>
        <p:spPr>
          <a:xfrm>
            <a:off x="1030765" y="3190570"/>
            <a:ext cx="16017185" cy="3711786"/>
          </a:xfrm>
          <a:prstGeom prst="rect">
            <a:avLst/>
          </a:prstGeom>
        </p:spPr>
        <p:txBody>
          <a:bodyPr>
            <a:normAutofit/>
          </a:bodyPr>
          <a:lstStyle>
            <a:lvl1pPr>
              <a:tabLst>
                <a:tab pos="14480585" algn="r"/>
              </a:tabLst>
              <a:defRPr sz="2800" b="1"/>
            </a:lvl1pPr>
            <a:lvl2pPr>
              <a:tabLst>
                <a:tab pos="14480585" algn="r"/>
              </a:tabLst>
              <a:defRPr sz="2800" b="1"/>
            </a:lvl2pPr>
            <a:lvl3pPr marL="247285" indent="-247285">
              <a:tabLst>
                <a:tab pos="14480585" algn="r"/>
              </a:tabLst>
              <a:defRPr sz="2800" b="1"/>
            </a:lvl3pPr>
            <a:lvl4pPr marL="494572" indent="-247285">
              <a:tabLst>
                <a:tab pos="14480585" algn="r"/>
              </a:tabLst>
              <a:defRPr sz="2800" b="1"/>
            </a:lvl4pPr>
            <a:lvl5pPr marL="741852" indent="-247287">
              <a:tabLst>
                <a:tab pos="14480585" algn="r"/>
              </a:tabLst>
              <a:defRPr sz="2800" b="1"/>
            </a:lvl5pPr>
          </a:lstStyle>
          <a:p>
            <a:r>
              <a:t>Body Level One</a:t>
            </a:r>
          </a:p>
          <a:p>
            <a:pPr lvl="1"/>
            <a:r>
              <a:t>Body Level Two</a:t>
            </a:r>
          </a:p>
          <a:p>
            <a:pPr lvl="2"/>
            <a:r>
              <a:t>Body Level Three</a:t>
            </a:r>
          </a:p>
          <a:p>
            <a:pPr lvl="3"/>
            <a:r>
              <a:t>Body Level Four</a:t>
            </a:r>
          </a:p>
          <a:p>
            <a:pPr lvl="4"/>
            <a:r>
              <a:t>Body Level Five</a:t>
            </a:r>
          </a:p>
        </p:txBody>
      </p:sp>
      <p:sp>
        <p:nvSpPr>
          <p:cNvPr id="341" name="Shape 341"/>
          <p:cNvSpPr>
            <a:spLocks noGrp="1"/>
          </p:cNvSpPr>
          <p:nvPr>
            <p:ph type="sldNum" sz="quarter" idx="2"/>
          </p:nvPr>
        </p:nvSpPr>
        <p:spPr>
          <a:xfrm>
            <a:off x="18782291" y="754907"/>
            <a:ext cx="316643" cy="323165"/>
          </a:xfrm>
          <a:prstGeom prst="rect">
            <a:avLst/>
          </a:prstGeom>
        </p:spPr>
        <p:txBody>
          <a:bodyPr/>
          <a:lstStyle>
            <a:lvl1pPr defTabSz="911531">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232638237"/>
      </p:ext>
    </p:extLst>
  </p:cSld>
  <p:clrMapOvr>
    <a:masterClrMapping/>
  </p:clrMapOvr>
  <p:transition spd="med"/>
</p:sldLayout>
</file>

<file path=ppt/slideLayouts/slideLayout102.xml><?xml version="1.0" encoding="utf-8"?>
<p:sldLayout xmlns:a="http://schemas.openxmlformats.org/drawingml/2006/main" xmlns:r="http://schemas.openxmlformats.org/officeDocument/2006/relationships" xmlns:p="http://schemas.openxmlformats.org/presentationml/2006/main" type="tx">
  <p:cSld name="5_Two Content">
    <p:spTree>
      <p:nvGrpSpPr>
        <p:cNvPr id="1" name=""/>
        <p:cNvGrpSpPr/>
        <p:nvPr/>
      </p:nvGrpSpPr>
      <p:grpSpPr>
        <a:xfrm>
          <a:off x="0" y="0"/>
          <a:ext cx="0" cy="0"/>
          <a:chOff x="0" y="0"/>
          <a:chExt cx="0" cy="0"/>
        </a:xfrm>
      </p:grpSpPr>
      <p:sp>
        <p:nvSpPr>
          <p:cNvPr id="348" name="Shape 348"/>
          <p:cNvSpPr>
            <a:spLocks noGrp="1"/>
          </p:cNvSpPr>
          <p:nvPr>
            <p:ph type="body" sz="quarter" idx="1"/>
          </p:nvPr>
        </p:nvSpPr>
        <p:spPr>
          <a:xfrm>
            <a:off x="9311901" y="3190574"/>
            <a:ext cx="7665570" cy="3164131"/>
          </a:xfrm>
          <a:prstGeom prst="rect">
            <a:avLst/>
          </a:prstGeom>
        </p:spPr>
        <p:txBody>
          <a:bodyPr>
            <a:normAutofit/>
          </a:bodyPr>
          <a:lstStyle>
            <a:lvl1pPr>
              <a:defRPr sz="2100"/>
            </a:lvl1pPr>
            <a:lvl2pPr>
              <a:defRPr sz="2100"/>
            </a:lvl2pPr>
            <a:lvl3pPr marL="247285" indent="-247285">
              <a:defRPr sz="2100"/>
            </a:lvl3pPr>
            <a:lvl4pPr marL="494572" indent="-247285">
              <a:defRPr sz="2100"/>
            </a:lvl4pPr>
            <a:lvl5pPr marL="741852" indent="-247287">
              <a:defRPr sz="2100"/>
            </a:lvl5pPr>
          </a:lstStyle>
          <a:p>
            <a:r>
              <a:t>Body Level One</a:t>
            </a:r>
          </a:p>
          <a:p>
            <a:pPr lvl="1"/>
            <a:r>
              <a:t>Body Level Two</a:t>
            </a:r>
          </a:p>
          <a:p>
            <a:pPr lvl="2"/>
            <a:r>
              <a:t>Body Level Three</a:t>
            </a:r>
          </a:p>
          <a:p>
            <a:pPr lvl="3"/>
            <a:r>
              <a:t>Body Level Four</a:t>
            </a:r>
          </a:p>
          <a:p>
            <a:pPr lvl="4"/>
            <a:r>
              <a:t>Body Level Five</a:t>
            </a:r>
          </a:p>
        </p:txBody>
      </p:sp>
      <p:sp>
        <p:nvSpPr>
          <p:cNvPr id="349" name="Shape 349"/>
          <p:cNvSpPr>
            <a:spLocks noGrp="1"/>
          </p:cNvSpPr>
          <p:nvPr>
            <p:ph type="body" sz="quarter" idx="13"/>
          </p:nvPr>
        </p:nvSpPr>
        <p:spPr>
          <a:xfrm>
            <a:off x="991368" y="754920"/>
            <a:ext cx="16017185" cy="1458774"/>
          </a:xfrm>
          <a:prstGeom prst="rect">
            <a:avLst/>
          </a:prstGeom>
        </p:spPr>
        <p:txBody>
          <a:bodyPr>
            <a:normAutofit/>
          </a:bodyPr>
          <a:lstStyle/>
          <a:p>
            <a:pPr>
              <a:lnSpc>
                <a:spcPct val="80000"/>
              </a:lnSpc>
              <a:defRPr sz="5300" b="1"/>
            </a:pPr>
            <a:endParaRPr/>
          </a:p>
        </p:txBody>
      </p:sp>
      <p:sp>
        <p:nvSpPr>
          <p:cNvPr id="350" name="Shape 350"/>
          <p:cNvSpPr>
            <a:spLocks noGrp="1"/>
          </p:cNvSpPr>
          <p:nvPr>
            <p:ph type="sldNum" sz="quarter" idx="2"/>
          </p:nvPr>
        </p:nvSpPr>
        <p:spPr>
          <a:xfrm>
            <a:off x="18782291" y="754907"/>
            <a:ext cx="316643" cy="323165"/>
          </a:xfrm>
          <a:prstGeom prst="rect">
            <a:avLst/>
          </a:prstGeom>
        </p:spPr>
        <p:txBody>
          <a:bodyPr/>
          <a:lstStyle>
            <a:lvl1pPr defTabSz="911531">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631361015"/>
      </p:ext>
    </p:extLst>
  </p:cSld>
  <p:clrMapOvr>
    <a:masterClrMapping/>
  </p:clrMapOvr>
  <p:transition spd="med"/>
</p:sldLayout>
</file>

<file path=ppt/slideLayouts/slideLayout103.xml><?xml version="1.0" encoding="utf-8"?>
<p:sldLayout xmlns:a="http://schemas.openxmlformats.org/drawingml/2006/main" xmlns:r="http://schemas.openxmlformats.org/officeDocument/2006/relationships" xmlns:p="http://schemas.openxmlformats.org/presentationml/2006/main" type="tx">
  <p:cSld name="4_Title Only">
    <p:spTree>
      <p:nvGrpSpPr>
        <p:cNvPr id="1" name=""/>
        <p:cNvGrpSpPr/>
        <p:nvPr/>
      </p:nvGrpSpPr>
      <p:grpSpPr>
        <a:xfrm>
          <a:off x="0" y="0"/>
          <a:ext cx="0" cy="0"/>
          <a:chOff x="0" y="0"/>
          <a:chExt cx="0" cy="0"/>
        </a:xfrm>
      </p:grpSpPr>
      <p:sp>
        <p:nvSpPr>
          <p:cNvPr id="357" name="Shape 357"/>
          <p:cNvSpPr>
            <a:spLocks noGrp="1"/>
          </p:cNvSpPr>
          <p:nvPr>
            <p:ph type="body" sz="quarter" idx="1"/>
          </p:nvPr>
        </p:nvSpPr>
        <p:spPr>
          <a:xfrm>
            <a:off x="991406" y="754920"/>
            <a:ext cx="16017185" cy="1458774"/>
          </a:xfrm>
          <a:prstGeom prst="rect">
            <a:avLst/>
          </a:prstGeom>
        </p:spPr>
        <p:txBody>
          <a:bodyPr>
            <a:normAutofit/>
          </a:bodyPr>
          <a:lstStyle>
            <a:lvl1pPr>
              <a:lnSpc>
                <a:spcPct val="80000"/>
              </a:lnSpc>
              <a:defRPr sz="5300" b="1"/>
            </a:lvl1pPr>
            <a:lvl2pPr>
              <a:lnSpc>
                <a:spcPct val="80000"/>
              </a:lnSpc>
              <a:defRPr sz="5300" b="1"/>
            </a:lvl2pPr>
            <a:lvl3pPr marL="624096" indent="-624096">
              <a:lnSpc>
                <a:spcPct val="80000"/>
              </a:lnSpc>
              <a:defRPr sz="5300" b="1"/>
            </a:lvl3pPr>
            <a:lvl4pPr marL="871382" indent="-624096">
              <a:lnSpc>
                <a:spcPct val="80000"/>
              </a:lnSpc>
              <a:defRPr sz="5300" b="1"/>
            </a:lvl4pPr>
            <a:lvl5pPr marL="1118668" indent="-624096">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358" name="Shape 358"/>
          <p:cNvSpPr>
            <a:spLocks noGrp="1"/>
          </p:cNvSpPr>
          <p:nvPr>
            <p:ph type="sldNum" sz="quarter" idx="2"/>
          </p:nvPr>
        </p:nvSpPr>
        <p:spPr>
          <a:xfrm>
            <a:off x="18782291" y="754907"/>
            <a:ext cx="316643" cy="323165"/>
          </a:xfrm>
          <a:prstGeom prst="rect">
            <a:avLst/>
          </a:prstGeom>
        </p:spPr>
        <p:txBody>
          <a:bodyPr/>
          <a:lstStyle>
            <a:lvl1pPr defTabSz="911531">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344374094"/>
      </p:ext>
    </p:extLst>
  </p:cSld>
  <p:clrMapOvr>
    <a:masterClrMapping/>
  </p:clrMapOvr>
  <p:transition spd="med"/>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type="tx">
  <p:cSld name="1_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65" name="image3.tif" descr="PET4085_all in_LOGO AW_YELLOW_RGB.ai"/>
          <p:cNvPicPr>
            <a:picLocks noChangeAspect="1"/>
          </p:cNvPicPr>
          <p:nvPr/>
        </p:nvPicPr>
        <p:blipFill>
          <a:blip r:embed="rId3"/>
          <a:stretch>
            <a:fillRect/>
          </a:stretch>
        </p:blipFill>
        <p:spPr>
          <a:xfrm>
            <a:off x="6613820" y="3207469"/>
            <a:ext cx="17955207" cy="10092033"/>
          </a:xfrm>
          <a:prstGeom prst="rect">
            <a:avLst/>
          </a:prstGeom>
          <a:ln w="12700">
            <a:miter lim="400000"/>
          </a:ln>
        </p:spPr>
      </p:pic>
      <p:sp>
        <p:nvSpPr>
          <p:cNvPr id="366" name="Shape 366"/>
          <p:cNvSpPr>
            <a:spLocks noGrp="1"/>
          </p:cNvSpPr>
          <p:nvPr>
            <p:ph type="body" sz="quarter" idx="1"/>
          </p:nvPr>
        </p:nvSpPr>
        <p:spPr>
          <a:xfrm>
            <a:off x="1002829" y="712303"/>
            <a:ext cx="14493100" cy="1944749"/>
          </a:xfrm>
          <a:prstGeom prst="rect">
            <a:avLst/>
          </a:prstGeom>
        </p:spPr>
        <p:txBody>
          <a:bodyPr>
            <a:normAutofit/>
          </a:bodyPr>
          <a:lstStyle>
            <a:lvl1pPr>
              <a:lnSpc>
                <a:spcPct val="80000"/>
              </a:lnSpc>
              <a:spcBef>
                <a:spcPts val="0"/>
              </a:spcBef>
              <a:defRPr sz="5300" b="1">
                <a:solidFill>
                  <a:srgbClr val="FFCD00"/>
                </a:solidFill>
              </a:defRPr>
            </a:lvl1pPr>
            <a:lvl2pPr>
              <a:lnSpc>
                <a:spcPct val="80000"/>
              </a:lnSpc>
              <a:spcBef>
                <a:spcPts val="0"/>
              </a:spcBef>
              <a:defRPr sz="5300" b="1">
                <a:solidFill>
                  <a:srgbClr val="FFCD00"/>
                </a:solidFill>
              </a:defRPr>
            </a:lvl2pPr>
            <a:lvl3pPr marL="0" indent="0">
              <a:lnSpc>
                <a:spcPct val="80000"/>
              </a:lnSpc>
              <a:spcBef>
                <a:spcPts val="0"/>
              </a:spcBef>
              <a:buSzTx/>
              <a:buNone/>
              <a:defRPr sz="5300" b="1">
                <a:solidFill>
                  <a:srgbClr val="FFCD00"/>
                </a:solidFill>
              </a:defRPr>
            </a:lvl3pPr>
            <a:lvl4pPr marL="871382" indent="-624096">
              <a:lnSpc>
                <a:spcPct val="80000"/>
              </a:lnSpc>
              <a:spcBef>
                <a:spcPts val="0"/>
              </a:spcBef>
              <a:defRPr sz="5300" b="1">
                <a:solidFill>
                  <a:srgbClr val="FFCD00"/>
                </a:solidFill>
              </a:defRPr>
            </a:lvl4pPr>
            <a:lvl5pPr marL="1118668" indent="-624096">
              <a:lnSpc>
                <a:spcPct val="80000"/>
              </a:lnSpc>
              <a:spcBef>
                <a:spcPts val="0"/>
              </a:spcBef>
              <a:defRPr sz="53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67" name="Shape 367"/>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209791174"/>
      </p:ext>
    </p:extLst>
  </p:cSld>
  <p:clrMapOvr>
    <a:masterClrMapping/>
  </p:clrMapOvr>
  <p:transition spd="med"/>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type="tx">
  <p:cSld name="4_Title Slide">
    <p:spTree>
      <p:nvGrpSpPr>
        <p:cNvPr id="1" name=""/>
        <p:cNvGrpSpPr/>
        <p:nvPr/>
      </p:nvGrpSpPr>
      <p:grpSpPr>
        <a:xfrm>
          <a:off x="0" y="0"/>
          <a:ext cx="0" cy="0"/>
          <a:chOff x="0" y="0"/>
          <a:chExt cx="0" cy="0"/>
        </a:xfrm>
      </p:grpSpPr>
      <p:sp>
        <p:nvSpPr>
          <p:cNvPr id="374" name="Shape 374"/>
          <p:cNvSpPr>
            <a:spLocks noGrp="1"/>
          </p:cNvSpPr>
          <p:nvPr>
            <p:ph type="title"/>
          </p:nvPr>
        </p:nvSpPr>
        <p:spPr>
          <a:xfrm>
            <a:off x="5231296" y="3818968"/>
            <a:ext cx="9641583" cy="1646605"/>
          </a:xfrm>
          <a:prstGeom prst="rect">
            <a:avLst/>
          </a:prstGeom>
        </p:spPr>
        <p:txBody>
          <a:bodyPr>
            <a:normAutofit/>
          </a:bodyPr>
          <a:lstStyle>
            <a:lvl1pPr algn="ctr">
              <a:lnSpc>
                <a:spcPct val="100000"/>
              </a:lnSpc>
              <a:defRPr sz="10700">
                <a:solidFill>
                  <a:srgbClr val="333E47"/>
                </a:solidFill>
              </a:defRPr>
            </a:lvl1pPr>
          </a:lstStyle>
          <a:p>
            <a:r>
              <a:t>Title Text</a:t>
            </a:r>
          </a:p>
        </p:txBody>
      </p:sp>
      <p:sp>
        <p:nvSpPr>
          <p:cNvPr id="375" name="Shape 375"/>
          <p:cNvSpPr>
            <a:spLocks noGrp="1"/>
          </p:cNvSpPr>
          <p:nvPr>
            <p:ph type="body" sz="quarter" idx="1"/>
          </p:nvPr>
        </p:nvSpPr>
        <p:spPr>
          <a:xfrm>
            <a:off x="6286707" y="5915180"/>
            <a:ext cx="7530690" cy="761748"/>
          </a:xfrm>
          <a:prstGeom prst="rect">
            <a:avLst/>
          </a:prstGeom>
        </p:spPr>
        <p:txBody>
          <a:bodyPr>
            <a:normAutofit/>
          </a:bodyPr>
          <a:lstStyle>
            <a:lvl1pPr algn="ctr">
              <a:spcBef>
                <a:spcPts val="0"/>
              </a:spcBef>
              <a:defRPr sz="4900">
                <a:solidFill>
                  <a:srgbClr val="333E47"/>
                </a:solidFill>
              </a:defRPr>
            </a:lvl1pPr>
            <a:lvl2pPr indent="456487" algn="ctr">
              <a:spcBef>
                <a:spcPts val="0"/>
              </a:spcBef>
              <a:defRPr sz="4900">
                <a:solidFill>
                  <a:srgbClr val="333E47"/>
                </a:solidFill>
              </a:defRPr>
            </a:lvl2pPr>
            <a:lvl3pPr marL="0" indent="912958" algn="ctr">
              <a:spcBef>
                <a:spcPts val="0"/>
              </a:spcBef>
              <a:buSzTx/>
              <a:buNone/>
              <a:defRPr sz="4900">
                <a:solidFill>
                  <a:srgbClr val="333E47"/>
                </a:solidFill>
              </a:defRPr>
            </a:lvl3pPr>
            <a:lvl4pPr marL="0" indent="1369445" algn="ctr">
              <a:spcBef>
                <a:spcPts val="0"/>
              </a:spcBef>
              <a:buSzTx/>
              <a:buNone/>
              <a:defRPr sz="4900">
                <a:solidFill>
                  <a:srgbClr val="333E47"/>
                </a:solidFill>
              </a:defRPr>
            </a:lvl4pPr>
            <a:lvl5pPr marL="0" indent="1825922"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376" name="Shape 376"/>
          <p:cNvSpPr>
            <a:spLocks noGrp="1"/>
          </p:cNvSpPr>
          <p:nvPr>
            <p:ph type="sldNum" sz="quarter" idx="2"/>
          </p:nvPr>
        </p:nvSpPr>
        <p:spPr>
          <a:xfrm>
            <a:off x="18857647" y="777893"/>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651527138"/>
      </p:ext>
    </p:extLst>
  </p:cSld>
  <p:clrMapOvr>
    <a:masterClrMapping/>
  </p:clrMapOvr>
  <p:transition spd="med"/>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type="tx">
  <p:cSld name="5_Title and Content">
    <p:spTree>
      <p:nvGrpSpPr>
        <p:cNvPr id="1" name=""/>
        <p:cNvGrpSpPr/>
        <p:nvPr/>
      </p:nvGrpSpPr>
      <p:grpSpPr>
        <a:xfrm>
          <a:off x="0" y="0"/>
          <a:ext cx="0" cy="0"/>
          <a:chOff x="0" y="0"/>
          <a:chExt cx="0" cy="0"/>
        </a:xfrm>
      </p:grpSpPr>
      <p:sp>
        <p:nvSpPr>
          <p:cNvPr id="383" name="Shape 383"/>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384" name="Shape 384"/>
          <p:cNvSpPr>
            <a:spLocks noGrp="1"/>
          </p:cNvSpPr>
          <p:nvPr>
            <p:ph type="body" idx="1"/>
          </p:nvPr>
        </p:nvSpPr>
        <p:spPr>
          <a:xfrm>
            <a:off x="1005205" y="2601164"/>
            <a:ext cx="18093690" cy="7464171"/>
          </a:xfrm>
          <a:prstGeom prst="rect">
            <a:avLst/>
          </a:prstGeom>
        </p:spPr>
        <p:txBody>
          <a:bodyPr>
            <a:normAutofit/>
          </a:bodyPr>
          <a:lstStyle>
            <a:lvl1pPr>
              <a:spcBef>
                <a:spcPts val="0"/>
              </a:spcBef>
              <a:defRPr sz="1800">
                <a:solidFill>
                  <a:srgbClr val="000000"/>
                </a:solidFill>
              </a:defRPr>
            </a:lvl1pPr>
            <a:lvl2pPr indent="456487">
              <a:spcBef>
                <a:spcPts val="0"/>
              </a:spcBef>
              <a:defRPr sz="1800">
                <a:solidFill>
                  <a:srgbClr val="000000"/>
                </a:solidFill>
              </a:defRPr>
            </a:lvl2pPr>
            <a:lvl3pPr marL="0" indent="912958">
              <a:spcBef>
                <a:spcPts val="0"/>
              </a:spcBef>
              <a:buSzTx/>
              <a:buNone/>
              <a:defRPr sz="1800">
                <a:solidFill>
                  <a:srgbClr val="000000"/>
                </a:solidFill>
              </a:defRPr>
            </a:lvl3pPr>
            <a:lvl4pPr marL="0" indent="1369445">
              <a:spcBef>
                <a:spcPts val="0"/>
              </a:spcBef>
              <a:buSzTx/>
              <a:buNone/>
              <a:defRPr sz="1800">
                <a:solidFill>
                  <a:srgbClr val="000000"/>
                </a:solidFill>
              </a:defRPr>
            </a:lvl4pPr>
            <a:lvl5pPr marL="0" indent="1825922">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385" name="Shape 385"/>
          <p:cNvSpPr>
            <a:spLocks noGrp="1"/>
          </p:cNvSpPr>
          <p:nvPr>
            <p:ph type="sldNum" sz="quarter" idx="2"/>
          </p:nvPr>
        </p:nvSpPr>
        <p:spPr>
          <a:xfrm>
            <a:off x="18857647" y="777893"/>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13004843"/>
      </p:ext>
    </p:extLst>
  </p:cSld>
  <p:clrMapOvr>
    <a:masterClrMapping/>
  </p:clrMapOvr>
  <p:transition spd="med"/>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type="tx">
  <p:cSld name="6_Two Content">
    <p:spTree>
      <p:nvGrpSpPr>
        <p:cNvPr id="1" name=""/>
        <p:cNvGrpSpPr/>
        <p:nvPr/>
      </p:nvGrpSpPr>
      <p:grpSpPr>
        <a:xfrm>
          <a:off x="0" y="0"/>
          <a:ext cx="0" cy="0"/>
          <a:chOff x="0" y="0"/>
          <a:chExt cx="0" cy="0"/>
        </a:xfrm>
      </p:grpSpPr>
      <p:sp>
        <p:nvSpPr>
          <p:cNvPr id="392" name="Shape 392"/>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393" name="Shape 393"/>
          <p:cNvSpPr>
            <a:spLocks noGrp="1"/>
          </p:cNvSpPr>
          <p:nvPr>
            <p:ph type="body" sz="half" idx="1"/>
          </p:nvPr>
        </p:nvSpPr>
        <p:spPr>
          <a:xfrm>
            <a:off x="1005227" y="2601164"/>
            <a:ext cx="8745285" cy="7464171"/>
          </a:xfrm>
          <a:prstGeom prst="rect">
            <a:avLst/>
          </a:prstGeom>
        </p:spPr>
        <p:txBody>
          <a:bodyPr>
            <a:normAutofit/>
          </a:bodyPr>
          <a:lstStyle>
            <a:lvl1pPr>
              <a:spcBef>
                <a:spcPts val="0"/>
              </a:spcBef>
              <a:defRPr sz="1800">
                <a:solidFill>
                  <a:srgbClr val="000000"/>
                </a:solidFill>
              </a:defRPr>
            </a:lvl1pPr>
            <a:lvl2pPr indent="456487">
              <a:spcBef>
                <a:spcPts val="0"/>
              </a:spcBef>
              <a:defRPr sz="1800">
                <a:solidFill>
                  <a:srgbClr val="000000"/>
                </a:solidFill>
              </a:defRPr>
            </a:lvl2pPr>
            <a:lvl3pPr marL="0" indent="912958">
              <a:spcBef>
                <a:spcPts val="0"/>
              </a:spcBef>
              <a:buSzTx/>
              <a:buNone/>
              <a:defRPr sz="1800">
                <a:solidFill>
                  <a:srgbClr val="000000"/>
                </a:solidFill>
              </a:defRPr>
            </a:lvl3pPr>
            <a:lvl4pPr marL="0" indent="1369445">
              <a:spcBef>
                <a:spcPts val="0"/>
              </a:spcBef>
              <a:buSzTx/>
              <a:buNone/>
              <a:defRPr sz="1800">
                <a:solidFill>
                  <a:srgbClr val="000000"/>
                </a:solidFill>
              </a:defRPr>
            </a:lvl4pPr>
            <a:lvl5pPr marL="0" indent="1825922">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394" name="Shape 394"/>
          <p:cNvSpPr>
            <a:spLocks noGrp="1"/>
          </p:cNvSpPr>
          <p:nvPr>
            <p:ph type="sldNum" sz="quarter" idx="2"/>
          </p:nvPr>
        </p:nvSpPr>
        <p:spPr>
          <a:xfrm>
            <a:off x="18857647" y="777893"/>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3541071"/>
      </p:ext>
    </p:extLst>
  </p:cSld>
  <p:clrMapOvr>
    <a:masterClrMapping/>
  </p:clrMapOvr>
  <p:transition spd="med"/>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type="tx">
  <p:cSld name="5_Title Only">
    <p:spTree>
      <p:nvGrpSpPr>
        <p:cNvPr id="1" name=""/>
        <p:cNvGrpSpPr/>
        <p:nvPr/>
      </p:nvGrpSpPr>
      <p:grpSpPr>
        <a:xfrm>
          <a:off x="0" y="0"/>
          <a:ext cx="0" cy="0"/>
          <a:chOff x="0" y="0"/>
          <a:chExt cx="0" cy="0"/>
        </a:xfrm>
      </p:grpSpPr>
      <p:sp>
        <p:nvSpPr>
          <p:cNvPr id="401" name="Shape 401"/>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402" name="Shape 402"/>
          <p:cNvSpPr>
            <a:spLocks noGrp="1"/>
          </p:cNvSpPr>
          <p:nvPr>
            <p:ph type="sldNum" sz="quarter" idx="2"/>
          </p:nvPr>
        </p:nvSpPr>
        <p:spPr>
          <a:xfrm>
            <a:off x="18857647" y="777893"/>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506426419"/>
      </p:ext>
    </p:extLst>
  </p:cSld>
  <p:clrMapOvr>
    <a:masterClrMapping/>
  </p:clrMapOvr>
  <p:transition spd="med"/>
</p:sldLayout>
</file>

<file path=ppt/slideLayouts/slideLayout109.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6835394" y="10511822"/>
            <a:ext cx="6433312" cy="246083"/>
          </a:xfrm>
        </p:spPr>
        <p:txBody>
          <a:bodyPr lIns="0" tIns="0" rIns="0" bIns="0"/>
          <a:lstStyle>
            <a:lvl1pPr algn="ctr">
              <a:defRPr>
                <a:solidFill>
                  <a:schemeClr val="tx1">
                    <a:tint val="75000"/>
                  </a:schemeClr>
                </a:solidFill>
              </a:defRPr>
            </a:lvl1pPr>
          </a:lstStyle>
          <a:p>
            <a:endParaRPr dirty="0">
              <a:solidFill>
                <a:prstClr val="black">
                  <a:tint val="75000"/>
                </a:prstClr>
              </a:solidFill>
              <a:latin typeface="Calibri"/>
            </a:endParaRPr>
          </a:p>
        </p:txBody>
      </p:sp>
      <p:sp>
        <p:nvSpPr>
          <p:cNvPr id="3" name="Holder 3"/>
          <p:cNvSpPr>
            <a:spLocks noGrp="1"/>
          </p:cNvSpPr>
          <p:nvPr>
            <p:ph type="dt" sz="half" idx="6"/>
          </p:nvPr>
        </p:nvSpPr>
        <p:spPr>
          <a:xfrm>
            <a:off x="1005221" y="10511822"/>
            <a:ext cx="4623943" cy="246083"/>
          </a:xfrm>
        </p:spPr>
        <p:txBody>
          <a:bodyPr lIns="0" tIns="0" rIns="0" bIns="0"/>
          <a:lstStyle>
            <a:lvl1pPr algn="l">
              <a:defRPr>
                <a:solidFill>
                  <a:schemeClr val="tx1">
                    <a:tint val="75000"/>
                  </a:schemeClr>
                </a:solidFill>
              </a:defRPr>
            </a:lvl1pPr>
          </a:lstStyle>
          <a:p>
            <a:endParaRPr lang="en-US" dirty="0">
              <a:solidFill>
                <a:prstClr val="black">
                  <a:tint val="75000"/>
                </a:prstClr>
              </a:solidFill>
              <a:latin typeface="Calibri"/>
            </a:endParaRPr>
          </a:p>
        </p:txBody>
      </p:sp>
      <p:sp>
        <p:nvSpPr>
          <p:cNvPr id="4" name="Holder 4"/>
          <p:cNvSpPr>
            <a:spLocks noGrp="1"/>
          </p:cNvSpPr>
          <p:nvPr>
            <p:ph type="sldNum" sz="quarter" idx="7"/>
          </p:nvPr>
        </p:nvSpPr>
        <p:spPr>
          <a:xfrm>
            <a:off x="18782289" y="777457"/>
            <a:ext cx="316643" cy="323165"/>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dirty="0">
              <a:latin typeface="Calibri"/>
            </a:endParaRPr>
          </a:p>
        </p:txBody>
      </p:sp>
    </p:spTree>
    <p:extLst>
      <p:ext uri="{BB962C8B-B14F-4D97-AF65-F5344CB8AC3E}">
        <p14:creationId xmlns:p14="http://schemas.microsoft.com/office/powerpoint/2010/main" val="16586720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2_Two Content">
    <p:spTree>
      <p:nvGrpSpPr>
        <p:cNvPr id="1" name=""/>
        <p:cNvGrpSpPr/>
        <p:nvPr/>
      </p:nvGrpSpPr>
      <p:grpSpPr>
        <a:xfrm>
          <a:off x="0" y="0"/>
          <a:ext cx="0" cy="0"/>
          <a:chOff x="0" y="0"/>
          <a:chExt cx="0" cy="0"/>
        </a:xfrm>
      </p:grpSpPr>
      <p:sp>
        <p:nvSpPr>
          <p:cNvPr id="156" name="Shape 156"/>
          <p:cNvSpPr>
            <a:spLocks noGrp="1"/>
          </p:cNvSpPr>
          <p:nvPr>
            <p:ph type="title"/>
          </p:nvPr>
        </p:nvSpPr>
        <p:spPr>
          <a:xfrm>
            <a:off x="1005223" y="519383"/>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57" name="Shape 157"/>
          <p:cNvSpPr>
            <a:spLocks noGrp="1"/>
          </p:cNvSpPr>
          <p:nvPr>
            <p:ph type="body" sz="quarter" idx="1"/>
          </p:nvPr>
        </p:nvSpPr>
        <p:spPr>
          <a:xfrm>
            <a:off x="1005227" y="2601169"/>
            <a:ext cx="8745285" cy="276999"/>
          </a:xfrm>
          <a:prstGeom prst="rect">
            <a:avLst/>
          </a:prstGeom>
        </p:spPr>
        <p:txBody>
          <a:bodyPr>
            <a:normAutofit/>
          </a:bodyPr>
          <a:lstStyle>
            <a:lvl1pPr>
              <a:spcBef>
                <a:spcPts val="0"/>
              </a:spcBef>
              <a:defRPr sz="1800">
                <a:solidFill>
                  <a:srgbClr val="000000"/>
                </a:solidFill>
              </a:defRPr>
            </a:lvl1pPr>
            <a:lvl2pPr indent="456332">
              <a:spcBef>
                <a:spcPts val="0"/>
              </a:spcBef>
              <a:defRPr sz="1800">
                <a:solidFill>
                  <a:srgbClr val="000000"/>
                </a:solidFill>
              </a:defRPr>
            </a:lvl2pPr>
            <a:lvl3pPr marL="0" indent="912657">
              <a:spcBef>
                <a:spcPts val="0"/>
              </a:spcBef>
              <a:buSzTx/>
              <a:buNone/>
              <a:defRPr sz="1800">
                <a:solidFill>
                  <a:srgbClr val="000000"/>
                </a:solidFill>
              </a:defRPr>
            </a:lvl3pPr>
            <a:lvl4pPr marL="0" indent="1368988">
              <a:spcBef>
                <a:spcPts val="0"/>
              </a:spcBef>
              <a:buSzTx/>
              <a:buNone/>
              <a:defRPr sz="1800">
                <a:solidFill>
                  <a:srgbClr val="000000"/>
                </a:solidFill>
              </a:defRPr>
            </a:lvl4pPr>
            <a:lvl5pPr marL="0" indent="1825323">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58" name="Shape 158"/>
          <p:cNvSpPr>
            <a:spLocks noGrp="1"/>
          </p:cNvSpPr>
          <p:nvPr>
            <p:ph type="sldNum" sz="quarter" idx="2"/>
          </p:nvPr>
        </p:nvSpPr>
        <p:spPr>
          <a:xfrm>
            <a:off x="18857647" y="777895"/>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383190014"/>
      </p:ext>
    </p:extLst>
  </p:cSld>
  <p:clrMapOvr>
    <a:masterClrMapping/>
  </p:clrMapOvr>
  <p:transition spd="med"/>
</p:sldLayout>
</file>

<file path=ppt/slideLayouts/slideLayout110.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37" name="Shape 37"/>
          <p:cNvSpPr>
            <a:spLocks noGrp="1"/>
          </p:cNvSpPr>
          <p:nvPr>
            <p:ph type="body" sz="quarter" idx="1"/>
          </p:nvPr>
        </p:nvSpPr>
        <p:spPr>
          <a:xfrm>
            <a:off x="991397" y="754944"/>
            <a:ext cx="16017185" cy="1464633"/>
          </a:xfrm>
          <a:prstGeom prst="rect">
            <a:avLst/>
          </a:prstGeom>
        </p:spPr>
        <p:txBody>
          <a:bodyPr>
            <a:normAutofit/>
          </a:bodyPr>
          <a:lstStyle>
            <a:lvl1pPr>
              <a:lnSpc>
                <a:spcPct val="80000"/>
              </a:lnSpc>
              <a:defRPr sz="5300" b="1"/>
            </a:lvl1pPr>
            <a:lvl2pPr>
              <a:lnSpc>
                <a:spcPct val="80000"/>
              </a:lnSpc>
              <a:defRPr sz="5300" b="1"/>
            </a:lvl2pPr>
            <a:lvl3pPr marL="595556" indent="-595556">
              <a:lnSpc>
                <a:spcPct val="80000"/>
              </a:lnSpc>
              <a:defRPr sz="5300" b="1"/>
            </a:lvl3pPr>
            <a:lvl4pPr marL="842779" indent="-595556">
              <a:lnSpc>
                <a:spcPct val="80000"/>
              </a:lnSpc>
              <a:defRPr sz="5300" b="1"/>
            </a:lvl4pPr>
            <a:lvl5pPr marL="1089989" indent="-595556">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38" name="Shape 38"/>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199122833"/>
      </p:ext>
    </p:extLst>
  </p:cSld>
  <p:clrMapOvr>
    <a:masterClrMapping/>
  </p:clrMapOvr>
  <p:transition spd="med"/>
</p:sldLayout>
</file>

<file path=ppt/slideLayouts/slideLayout111.xml><?xml version="1.0" encoding="utf-8"?>
<p:sldLayout xmlns:a="http://schemas.openxmlformats.org/drawingml/2006/main" xmlns:r="http://schemas.openxmlformats.org/officeDocument/2006/relationships" xmlns:p="http://schemas.openxmlformats.org/presentationml/2006/main" type="tx">
  <p:cSld name="Contents Page">
    <p:spTree>
      <p:nvGrpSpPr>
        <p:cNvPr id="1" name=""/>
        <p:cNvGrpSpPr/>
        <p:nvPr/>
      </p:nvGrpSpPr>
      <p:grpSpPr>
        <a:xfrm>
          <a:off x="0" y="0"/>
          <a:ext cx="0" cy="0"/>
          <a:chOff x="0" y="0"/>
          <a:chExt cx="0" cy="0"/>
        </a:xfrm>
      </p:grpSpPr>
      <p:sp>
        <p:nvSpPr>
          <p:cNvPr id="45" name="Shape 45"/>
          <p:cNvSpPr>
            <a:spLocks noGrp="1"/>
          </p:cNvSpPr>
          <p:nvPr>
            <p:ph type="title"/>
          </p:nvPr>
        </p:nvSpPr>
        <p:spPr>
          <a:xfrm>
            <a:off x="991387" y="748246"/>
            <a:ext cx="18121401" cy="679673"/>
          </a:xfrm>
          <a:prstGeom prst="rect">
            <a:avLst/>
          </a:prstGeom>
        </p:spPr>
        <p:txBody>
          <a:bodyPr>
            <a:normAutofit/>
          </a:bodyPr>
          <a:lstStyle>
            <a:lvl1pPr>
              <a:defRPr sz="5300"/>
            </a:lvl1pPr>
          </a:lstStyle>
          <a:p>
            <a:r>
              <a:t>Title Text</a:t>
            </a:r>
          </a:p>
        </p:txBody>
      </p:sp>
      <p:sp>
        <p:nvSpPr>
          <p:cNvPr id="46" name="Shape 46"/>
          <p:cNvSpPr>
            <a:spLocks noGrp="1"/>
          </p:cNvSpPr>
          <p:nvPr>
            <p:ph type="body" sz="half" idx="1"/>
          </p:nvPr>
        </p:nvSpPr>
        <p:spPr>
          <a:xfrm>
            <a:off x="1030732" y="3190572"/>
            <a:ext cx="16017185" cy="3588932"/>
          </a:xfrm>
          <a:prstGeom prst="rect">
            <a:avLst/>
          </a:prstGeom>
        </p:spPr>
        <p:txBody>
          <a:bodyPr>
            <a:normAutofit/>
          </a:bodyPr>
          <a:lstStyle>
            <a:lvl1pPr>
              <a:tabLst>
                <a:tab pos="14467300" algn="r"/>
              </a:tabLst>
              <a:defRPr sz="2600" b="1"/>
            </a:lvl1pPr>
            <a:lvl2pPr>
              <a:tabLst>
                <a:tab pos="14467300" algn="r"/>
              </a:tabLst>
              <a:defRPr sz="2600" b="1"/>
            </a:lvl2pPr>
            <a:lvl3pPr>
              <a:tabLst>
                <a:tab pos="14467300" algn="r"/>
              </a:tabLst>
              <a:defRPr sz="2600" b="1"/>
            </a:lvl3pPr>
            <a:lvl4pPr>
              <a:tabLst>
                <a:tab pos="14467300" algn="r"/>
              </a:tabLst>
              <a:defRPr sz="2600" b="1"/>
            </a:lvl4pPr>
            <a:lvl5pPr>
              <a:tabLst>
                <a:tab pos="14467300" algn="r"/>
              </a:tabLst>
              <a:defRPr sz="2600" b="1"/>
            </a:lvl5pPr>
          </a:lstStyle>
          <a:p>
            <a:r>
              <a:t>Body Level One</a:t>
            </a:r>
          </a:p>
          <a:p>
            <a:pPr lvl="1"/>
            <a:r>
              <a:t>Body Level Two</a:t>
            </a:r>
          </a:p>
          <a:p>
            <a:pPr lvl="2"/>
            <a:r>
              <a:t>Body Level Three</a:t>
            </a:r>
          </a:p>
          <a:p>
            <a:pPr lvl="3"/>
            <a:r>
              <a:t>Body Level Four</a:t>
            </a:r>
          </a:p>
          <a:p>
            <a:pPr lvl="4"/>
            <a:r>
              <a:t>Body Level Five</a:t>
            </a:r>
          </a:p>
        </p:txBody>
      </p:sp>
      <p:sp>
        <p:nvSpPr>
          <p:cNvPr id="47" name="Shape 47"/>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885651793"/>
      </p:ext>
    </p:extLst>
  </p:cSld>
  <p:clrMapOvr>
    <a:masterClrMapping/>
  </p:clrMapOvr>
  <p:transition spd="med"/>
</p:sldLayout>
</file>

<file path=ppt/slideLayouts/slideLayout112.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54" name="Shape 54"/>
          <p:cNvSpPr>
            <a:spLocks noGrp="1"/>
          </p:cNvSpPr>
          <p:nvPr>
            <p:ph type="body" sz="quarter" idx="1"/>
          </p:nvPr>
        </p:nvSpPr>
        <p:spPr>
          <a:xfrm>
            <a:off x="9311901" y="3190571"/>
            <a:ext cx="7665570" cy="3216907"/>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body" sz="quarter" idx="13"/>
          </p:nvPr>
        </p:nvSpPr>
        <p:spPr>
          <a:xfrm>
            <a:off x="991368" y="754944"/>
            <a:ext cx="16017185" cy="1464633"/>
          </a:xfrm>
          <a:prstGeom prst="rect">
            <a:avLst/>
          </a:prstGeom>
        </p:spPr>
        <p:txBody>
          <a:bodyPr>
            <a:normAutofit/>
          </a:bodyPr>
          <a:lstStyle/>
          <a:p>
            <a:pPr>
              <a:lnSpc>
                <a:spcPct val="80000"/>
              </a:lnSpc>
              <a:defRPr sz="5300" b="1"/>
            </a:pPr>
            <a:endParaRPr/>
          </a:p>
        </p:txBody>
      </p:sp>
      <p:sp>
        <p:nvSpPr>
          <p:cNvPr id="56" name="Shape 56"/>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225194737"/>
      </p:ext>
    </p:extLst>
  </p:cSld>
  <p:clrMapOvr>
    <a:masterClrMapping/>
  </p:clrMapOvr>
  <p:transition spd="med"/>
</p:sldLayout>
</file>

<file path=ppt/slideLayouts/slideLayout113.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Shape 63"/>
          <p:cNvSpPr>
            <a:spLocks noGrp="1"/>
          </p:cNvSpPr>
          <p:nvPr>
            <p:ph type="body" sz="quarter" idx="1"/>
          </p:nvPr>
        </p:nvSpPr>
        <p:spPr>
          <a:xfrm>
            <a:off x="991397" y="754944"/>
            <a:ext cx="16017185" cy="1464633"/>
          </a:xfrm>
          <a:prstGeom prst="rect">
            <a:avLst/>
          </a:prstGeom>
        </p:spPr>
        <p:txBody>
          <a:bodyPr>
            <a:normAutofit/>
          </a:bodyPr>
          <a:lstStyle>
            <a:lvl1pPr>
              <a:lnSpc>
                <a:spcPct val="80000"/>
              </a:lnSpc>
              <a:defRPr sz="5300" b="1"/>
            </a:lvl1pPr>
            <a:lvl2pPr>
              <a:lnSpc>
                <a:spcPct val="80000"/>
              </a:lnSpc>
              <a:defRPr sz="5300" b="1"/>
            </a:lvl2pPr>
            <a:lvl3pPr marL="595556" indent="-595556">
              <a:lnSpc>
                <a:spcPct val="80000"/>
              </a:lnSpc>
              <a:defRPr sz="5300" b="1"/>
            </a:lvl3pPr>
            <a:lvl4pPr marL="842779" indent="-595556">
              <a:lnSpc>
                <a:spcPct val="80000"/>
              </a:lnSpc>
              <a:defRPr sz="5300" b="1"/>
            </a:lvl4pPr>
            <a:lvl5pPr marL="1089989" indent="-595556">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747926256"/>
      </p:ext>
    </p:extLst>
  </p:cSld>
  <p:clrMapOvr>
    <a:masterClrMapping/>
  </p:clrMapOvr>
  <p:transition spd="med"/>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type="tx">
  <p:cSld name="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71" name="image3.tif" descr="PET4085_all in_LOGO AW_YELLOW_RGB.ai"/>
          <p:cNvPicPr>
            <a:picLocks noChangeAspect="1"/>
          </p:cNvPicPr>
          <p:nvPr/>
        </p:nvPicPr>
        <p:blipFill>
          <a:blip r:embed="rId3"/>
          <a:stretch>
            <a:fillRect/>
          </a:stretch>
        </p:blipFill>
        <p:spPr>
          <a:xfrm>
            <a:off x="6613820" y="3207469"/>
            <a:ext cx="17955207" cy="10092033"/>
          </a:xfrm>
          <a:prstGeom prst="rect">
            <a:avLst/>
          </a:prstGeom>
          <a:ln w="12700">
            <a:miter lim="400000"/>
          </a:ln>
        </p:spPr>
      </p:pic>
      <p:sp>
        <p:nvSpPr>
          <p:cNvPr id="72" name="Shape 72"/>
          <p:cNvSpPr>
            <a:spLocks noGrp="1"/>
          </p:cNvSpPr>
          <p:nvPr>
            <p:ph type="body" sz="quarter" idx="1"/>
          </p:nvPr>
        </p:nvSpPr>
        <p:spPr>
          <a:xfrm>
            <a:off x="1002863" y="712321"/>
            <a:ext cx="14493099" cy="1969900"/>
          </a:xfrm>
          <a:prstGeom prst="rect">
            <a:avLst/>
          </a:prstGeom>
        </p:spPr>
        <p:txBody>
          <a:bodyPr>
            <a:normAutofit/>
          </a:bodyPr>
          <a:lstStyle>
            <a:lvl1pPr>
              <a:lnSpc>
                <a:spcPct val="80000"/>
              </a:lnSpc>
              <a:spcBef>
                <a:spcPts val="0"/>
              </a:spcBef>
              <a:defRPr sz="5300" b="1">
                <a:solidFill>
                  <a:srgbClr val="FFCD00"/>
                </a:solidFill>
              </a:defRPr>
            </a:lvl1pPr>
            <a:lvl2pPr>
              <a:lnSpc>
                <a:spcPct val="80000"/>
              </a:lnSpc>
              <a:spcBef>
                <a:spcPts val="0"/>
              </a:spcBef>
              <a:defRPr sz="5300" b="1">
                <a:solidFill>
                  <a:srgbClr val="FFCD00"/>
                </a:solidFill>
              </a:defRPr>
            </a:lvl2pPr>
            <a:lvl3pPr marL="0" indent="0">
              <a:lnSpc>
                <a:spcPct val="80000"/>
              </a:lnSpc>
              <a:spcBef>
                <a:spcPts val="0"/>
              </a:spcBef>
              <a:buSzTx/>
              <a:buNone/>
              <a:defRPr sz="5300" b="1">
                <a:solidFill>
                  <a:srgbClr val="FFCD00"/>
                </a:solidFill>
              </a:defRPr>
            </a:lvl3pPr>
            <a:lvl4pPr marL="842779" indent="-595556">
              <a:lnSpc>
                <a:spcPct val="80000"/>
              </a:lnSpc>
              <a:spcBef>
                <a:spcPts val="0"/>
              </a:spcBef>
              <a:defRPr sz="5300" b="1">
                <a:solidFill>
                  <a:srgbClr val="FFCD00"/>
                </a:solidFill>
              </a:defRPr>
            </a:lvl4pPr>
            <a:lvl5pPr marL="1089989" indent="-595556">
              <a:lnSpc>
                <a:spcPct val="80000"/>
              </a:lnSpc>
              <a:spcBef>
                <a:spcPts val="0"/>
              </a:spcBef>
              <a:defRPr sz="53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73" name="Shape 73"/>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993055986"/>
      </p:ext>
    </p:extLst>
  </p:cSld>
  <p:clrMapOvr>
    <a:masterClrMapping/>
  </p:clrMapOvr>
  <p:transition spd="med"/>
</p:sldLayout>
</file>

<file path=ppt/slideLayouts/slideLayout1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0" name="Shape 80"/>
          <p:cNvSpPr>
            <a:spLocks noGrp="1"/>
          </p:cNvSpPr>
          <p:nvPr>
            <p:ph type="sldNum" sz="quarter" idx="2"/>
          </p:nvPr>
        </p:nvSpPr>
        <p:spPr>
          <a:prstGeom prst="rect">
            <a:avLst/>
          </a:prstGeom>
        </p:spPr>
        <p:txBody>
          <a:body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234155585"/>
      </p:ext>
    </p:extLst>
  </p:cSld>
  <p:clrMapOvr>
    <a:masterClrMapping/>
  </p:clrMapOvr>
  <p:transition spd="med"/>
</p:sldLayout>
</file>

<file path=ppt/slideLayouts/slideLayout116.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87" name="Shape 87"/>
          <p:cNvSpPr>
            <a:spLocks noGrp="1"/>
          </p:cNvSpPr>
          <p:nvPr>
            <p:ph type="title"/>
          </p:nvPr>
        </p:nvSpPr>
        <p:spPr>
          <a:xfrm>
            <a:off x="5231263" y="3818997"/>
            <a:ext cx="9641580" cy="1631217"/>
          </a:xfrm>
          <a:prstGeom prst="rect">
            <a:avLst/>
          </a:prstGeom>
        </p:spPr>
        <p:txBody>
          <a:bodyPr>
            <a:normAutofit/>
          </a:bodyPr>
          <a:lstStyle>
            <a:lvl1pPr algn="ctr">
              <a:lnSpc>
                <a:spcPct val="100000"/>
              </a:lnSpc>
              <a:defRPr sz="10600">
                <a:solidFill>
                  <a:srgbClr val="333E47"/>
                </a:solidFill>
              </a:defRPr>
            </a:lvl1pPr>
          </a:lstStyle>
          <a:p>
            <a:r>
              <a:t>Title Text</a:t>
            </a:r>
          </a:p>
        </p:txBody>
      </p:sp>
      <p:sp>
        <p:nvSpPr>
          <p:cNvPr id="88" name="Shape 88"/>
          <p:cNvSpPr>
            <a:spLocks noGrp="1"/>
          </p:cNvSpPr>
          <p:nvPr>
            <p:ph type="body" sz="quarter" idx="1"/>
          </p:nvPr>
        </p:nvSpPr>
        <p:spPr>
          <a:xfrm>
            <a:off x="6286736" y="5915181"/>
            <a:ext cx="7530690" cy="754054"/>
          </a:xfrm>
          <a:prstGeom prst="rect">
            <a:avLst/>
          </a:prstGeom>
        </p:spPr>
        <p:txBody>
          <a:bodyPr>
            <a:normAutofit/>
          </a:bodyPr>
          <a:lstStyle>
            <a:lvl1pPr algn="ctr">
              <a:spcBef>
                <a:spcPts val="0"/>
              </a:spcBef>
              <a:defRPr sz="4900">
                <a:solidFill>
                  <a:srgbClr val="333E47"/>
                </a:solidFill>
              </a:defRPr>
            </a:lvl1pPr>
            <a:lvl2pPr indent="456182" algn="ctr">
              <a:spcBef>
                <a:spcPts val="0"/>
              </a:spcBef>
              <a:defRPr sz="4900">
                <a:solidFill>
                  <a:srgbClr val="333E47"/>
                </a:solidFill>
              </a:defRPr>
            </a:lvl2pPr>
            <a:lvl3pPr marL="0" indent="912358" algn="ctr">
              <a:spcBef>
                <a:spcPts val="0"/>
              </a:spcBef>
              <a:buSzTx/>
              <a:buNone/>
              <a:defRPr sz="4900">
                <a:solidFill>
                  <a:srgbClr val="333E47"/>
                </a:solidFill>
              </a:defRPr>
            </a:lvl3pPr>
            <a:lvl4pPr marL="0" indent="1368546" algn="ctr">
              <a:spcBef>
                <a:spcPts val="0"/>
              </a:spcBef>
              <a:buSzTx/>
              <a:buNone/>
              <a:defRPr sz="4900">
                <a:solidFill>
                  <a:srgbClr val="333E47"/>
                </a:solidFill>
              </a:defRPr>
            </a:lvl4pPr>
            <a:lvl5pPr marL="0" indent="1824731"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89" name="Shape 89"/>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888217179"/>
      </p:ext>
    </p:extLst>
  </p:cSld>
  <p:clrMapOvr>
    <a:masterClrMapping/>
  </p:clrMapOvr>
  <p:transition spd="med"/>
</p:sldLayout>
</file>

<file path=ppt/slideLayouts/slideLayout117.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105" name="Shape 105"/>
          <p:cNvSpPr>
            <a:spLocks noGrp="1"/>
          </p:cNvSpPr>
          <p:nvPr>
            <p:ph type="title"/>
          </p:nvPr>
        </p:nvSpPr>
        <p:spPr>
          <a:xfrm>
            <a:off x="1005223" y="519396"/>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06" name="Shape 106"/>
          <p:cNvSpPr>
            <a:spLocks noGrp="1"/>
          </p:cNvSpPr>
          <p:nvPr>
            <p:ph type="body" sz="quarter" idx="1"/>
          </p:nvPr>
        </p:nvSpPr>
        <p:spPr>
          <a:xfrm>
            <a:off x="1005227" y="2601183"/>
            <a:ext cx="8745285" cy="276999"/>
          </a:xfrm>
          <a:prstGeom prst="rect">
            <a:avLst/>
          </a:prstGeom>
        </p:spPr>
        <p:txBody>
          <a:bodyPr>
            <a:normAutofit/>
          </a:bodyPr>
          <a:lstStyle>
            <a:lvl1pPr>
              <a:spcBef>
                <a:spcPts val="0"/>
              </a:spcBef>
              <a:defRPr sz="1800">
                <a:solidFill>
                  <a:srgbClr val="000000"/>
                </a:solidFill>
              </a:defRPr>
            </a:lvl1pPr>
            <a:lvl2pPr indent="456182">
              <a:spcBef>
                <a:spcPts val="0"/>
              </a:spcBef>
              <a:defRPr sz="1800">
                <a:solidFill>
                  <a:srgbClr val="000000"/>
                </a:solidFill>
              </a:defRPr>
            </a:lvl2pPr>
            <a:lvl3pPr marL="0" indent="912358">
              <a:spcBef>
                <a:spcPts val="0"/>
              </a:spcBef>
              <a:buSzTx/>
              <a:buNone/>
              <a:defRPr sz="1800">
                <a:solidFill>
                  <a:srgbClr val="000000"/>
                </a:solidFill>
              </a:defRPr>
            </a:lvl3pPr>
            <a:lvl4pPr marL="0" indent="1368546">
              <a:spcBef>
                <a:spcPts val="0"/>
              </a:spcBef>
              <a:buSzTx/>
              <a:buNone/>
              <a:defRPr sz="1800">
                <a:solidFill>
                  <a:srgbClr val="000000"/>
                </a:solidFill>
              </a:defRPr>
            </a:lvl4pPr>
            <a:lvl5pPr marL="0" indent="1824731">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07" name="Shape 107"/>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5623071"/>
      </p:ext>
    </p:extLst>
  </p:cSld>
  <p:clrMapOvr>
    <a:masterClrMapping/>
  </p:clrMapOvr>
  <p:transition spd="med"/>
</p:sldLayout>
</file>

<file path=ppt/slideLayouts/slideLayout118.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114" name="Shape 114"/>
          <p:cNvSpPr>
            <a:spLocks noGrp="1"/>
          </p:cNvSpPr>
          <p:nvPr>
            <p:ph type="title"/>
          </p:nvPr>
        </p:nvSpPr>
        <p:spPr>
          <a:xfrm>
            <a:off x="1005223" y="519396"/>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15" name="Shape 115"/>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847376135"/>
      </p:ext>
    </p:extLst>
  </p:cSld>
  <p:clrMapOvr>
    <a:masterClrMapping/>
  </p:clrMapOvr>
  <p:transition spd="med"/>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2" name="Shape 122"/>
          <p:cNvSpPr>
            <a:spLocks noGrp="1"/>
          </p:cNvSpPr>
          <p:nvPr>
            <p:ph type="title"/>
          </p:nvPr>
        </p:nvSpPr>
        <p:spPr>
          <a:xfrm>
            <a:off x="1005223" y="519396"/>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23" name="Shape 123"/>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314200024"/>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2_Blank">
    <p:spTree>
      <p:nvGrpSpPr>
        <p:cNvPr id="1" name=""/>
        <p:cNvGrpSpPr/>
        <p:nvPr/>
      </p:nvGrpSpPr>
      <p:grpSpPr>
        <a:xfrm>
          <a:off x="0" y="0"/>
          <a:ext cx="0" cy="0"/>
          <a:chOff x="0" y="0"/>
          <a:chExt cx="0" cy="0"/>
        </a:xfrm>
      </p:grpSpPr>
      <p:sp>
        <p:nvSpPr>
          <p:cNvPr id="173" name="Shape 173"/>
          <p:cNvSpPr>
            <a:spLocks noGrp="1"/>
          </p:cNvSpPr>
          <p:nvPr>
            <p:ph type="sldNum" sz="quarter" idx="2"/>
          </p:nvPr>
        </p:nvSpPr>
        <p:spPr>
          <a:xfrm>
            <a:off x="18857647" y="777895"/>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792338611"/>
      </p:ext>
    </p:extLst>
  </p:cSld>
  <p:clrMapOvr>
    <a:masterClrMapping/>
  </p:clrMapOvr>
  <p:transition spd="med"/>
</p:sldLayout>
</file>

<file path=ppt/slideLayouts/slideLayout120.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130" name="Shape 130"/>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275268661"/>
      </p:ext>
    </p:extLst>
  </p:cSld>
  <p:clrMapOvr>
    <a:masterClrMapping/>
  </p:clrMapOvr>
  <p:transition spd="med"/>
</p:sldLayout>
</file>

<file path=ppt/slideLayouts/slideLayout12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37" name="Shape 137"/>
          <p:cNvSpPr>
            <a:spLocks noGrp="1"/>
          </p:cNvSpPr>
          <p:nvPr>
            <p:ph type="title"/>
          </p:nvPr>
        </p:nvSpPr>
        <p:spPr>
          <a:xfrm>
            <a:off x="5231263" y="3818982"/>
            <a:ext cx="9641580" cy="1631217"/>
          </a:xfrm>
          <a:prstGeom prst="rect">
            <a:avLst/>
          </a:prstGeom>
        </p:spPr>
        <p:txBody>
          <a:bodyPr>
            <a:normAutofit/>
          </a:bodyPr>
          <a:lstStyle>
            <a:lvl1pPr algn="ctr">
              <a:lnSpc>
                <a:spcPct val="100000"/>
              </a:lnSpc>
              <a:defRPr sz="10600">
                <a:solidFill>
                  <a:srgbClr val="333E47"/>
                </a:solidFill>
              </a:defRPr>
            </a:lvl1pPr>
          </a:lstStyle>
          <a:p>
            <a:r>
              <a:t>Title Text</a:t>
            </a:r>
          </a:p>
        </p:txBody>
      </p:sp>
      <p:sp>
        <p:nvSpPr>
          <p:cNvPr id="138" name="Shape 138"/>
          <p:cNvSpPr>
            <a:spLocks noGrp="1"/>
          </p:cNvSpPr>
          <p:nvPr>
            <p:ph type="body" sz="quarter" idx="1"/>
          </p:nvPr>
        </p:nvSpPr>
        <p:spPr>
          <a:xfrm>
            <a:off x="6286708" y="5915181"/>
            <a:ext cx="7530690" cy="754054"/>
          </a:xfrm>
          <a:prstGeom prst="rect">
            <a:avLst/>
          </a:prstGeom>
        </p:spPr>
        <p:txBody>
          <a:bodyPr>
            <a:normAutofit/>
          </a:bodyPr>
          <a:lstStyle>
            <a:lvl1pPr algn="ctr">
              <a:spcBef>
                <a:spcPts val="0"/>
              </a:spcBef>
              <a:defRPr sz="4900">
                <a:solidFill>
                  <a:srgbClr val="333E47"/>
                </a:solidFill>
              </a:defRPr>
            </a:lvl1pPr>
            <a:lvl2pPr indent="456332" algn="ctr">
              <a:spcBef>
                <a:spcPts val="0"/>
              </a:spcBef>
              <a:defRPr sz="4900">
                <a:solidFill>
                  <a:srgbClr val="333E47"/>
                </a:solidFill>
              </a:defRPr>
            </a:lvl2pPr>
            <a:lvl3pPr marL="0" indent="912657" algn="ctr">
              <a:spcBef>
                <a:spcPts val="0"/>
              </a:spcBef>
              <a:buSzTx/>
              <a:buNone/>
              <a:defRPr sz="4900">
                <a:solidFill>
                  <a:srgbClr val="333E47"/>
                </a:solidFill>
              </a:defRPr>
            </a:lvl3pPr>
            <a:lvl4pPr marL="0" indent="1368988" algn="ctr">
              <a:spcBef>
                <a:spcPts val="0"/>
              </a:spcBef>
              <a:buSzTx/>
              <a:buNone/>
              <a:defRPr sz="4900">
                <a:solidFill>
                  <a:srgbClr val="333E47"/>
                </a:solidFill>
              </a:defRPr>
            </a:lvl4pPr>
            <a:lvl5pPr marL="0" indent="1825323"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xfrm>
            <a:off x="18857647" y="777895"/>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80661858"/>
      </p:ext>
    </p:extLst>
  </p:cSld>
  <p:clrMapOvr>
    <a:masterClrMapping/>
  </p:clrMapOvr>
  <p:transition spd="med"/>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type="tx">
  <p:cSld name="1_Title and Content">
    <p:spTree>
      <p:nvGrpSpPr>
        <p:cNvPr id="1" name=""/>
        <p:cNvGrpSpPr/>
        <p:nvPr/>
      </p:nvGrpSpPr>
      <p:grpSpPr>
        <a:xfrm>
          <a:off x="0" y="0"/>
          <a:ext cx="0" cy="0"/>
          <a:chOff x="0" y="0"/>
          <a:chExt cx="0" cy="0"/>
        </a:xfrm>
      </p:grpSpPr>
      <p:sp>
        <p:nvSpPr>
          <p:cNvPr id="147" name="Shape 147"/>
          <p:cNvSpPr>
            <a:spLocks noGrp="1"/>
          </p:cNvSpPr>
          <p:nvPr>
            <p:ph type="title"/>
          </p:nvPr>
        </p:nvSpPr>
        <p:spPr>
          <a:xfrm>
            <a:off x="1005223" y="519383"/>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48" name="Shape 148"/>
          <p:cNvSpPr>
            <a:spLocks noGrp="1"/>
          </p:cNvSpPr>
          <p:nvPr>
            <p:ph type="body" sz="quarter" idx="1"/>
          </p:nvPr>
        </p:nvSpPr>
        <p:spPr>
          <a:xfrm>
            <a:off x="1005205" y="2601169"/>
            <a:ext cx="18093690" cy="276999"/>
          </a:xfrm>
          <a:prstGeom prst="rect">
            <a:avLst/>
          </a:prstGeom>
        </p:spPr>
        <p:txBody>
          <a:bodyPr>
            <a:normAutofit/>
          </a:bodyPr>
          <a:lstStyle>
            <a:lvl1pPr>
              <a:spcBef>
                <a:spcPts val="0"/>
              </a:spcBef>
              <a:defRPr sz="1800">
                <a:solidFill>
                  <a:srgbClr val="000000"/>
                </a:solidFill>
              </a:defRPr>
            </a:lvl1pPr>
            <a:lvl2pPr indent="456332">
              <a:spcBef>
                <a:spcPts val="0"/>
              </a:spcBef>
              <a:defRPr sz="1800">
                <a:solidFill>
                  <a:srgbClr val="000000"/>
                </a:solidFill>
              </a:defRPr>
            </a:lvl2pPr>
            <a:lvl3pPr marL="0" indent="912657">
              <a:spcBef>
                <a:spcPts val="0"/>
              </a:spcBef>
              <a:buSzTx/>
              <a:buNone/>
              <a:defRPr sz="1800">
                <a:solidFill>
                  <a:srgbClr val="000000"/>
                </a:solidFill>
              </a:defRPr>
            </a:lvl3pPr>
            <a:lvl4pPr marL="0" indent="1368988">
              <a:spcBef>
                <a:spcPts val="0"/>
              </a:spcBef>
              <a:buSzTx/>
              <a:buNone/>
              <a:defRPr sz="1800">
                <a:solidFill>
                  <a:srgbClr val="000000"/>
                </a:solidFill>
              </a:defRPr>
            </a:lvl4pPr>
            <a:lvl5pPr marL="0" indent="1825323">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49" name="Shape 149"/>
          <p:cNvSpPr>
            <a:spLocks noGrp="1"/>
          </p:cNvSpPr>
          <p:nvPr>
            <p:ph type="sldNum" sz="quarter" idx="2"/>
          </p:nvPr>
        </p:nvSpPr>
        <p:spPr>
          <a:xfrm>
            <a:off x="18857647" y="777895"/>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996758627"/>
      </p:ext>
    </p:extLst>
  </p:cSld>
  <p:clrMapOvr>
    <a:masterClrMapping/>
  </p:clrMapOvr>
  <p:transition spd="med"/>
</p:sldLayout>
</file>

<file path=ppt/slideLayouts/slideLayout123.xml><?xml version="1.0" encoding="utf-8"?>
<p:sldLayout xmlns:a="http://schemas.openxmlformats.org/drawingml/2006/main" xmlns:r="http://schemas.openxmlformats.org/officeDocument/2006/relationships" xmlns:p="http://schemas.openxmlformats.org/presentationml/2006/main" type="tx">
  <p:cSld name="2_Two Content">
    <p:spTree>
      <p:nvGrpSpPr>
        <p:cNvPr id="1" name=""/>
        <p:cNvGrpSpPr/>
        <p:nvPr/>
      </p:nvGrpSpPr>
      <p:grpSpPr>
        <a:xfrm>
          <a:off x="0" y="0"/>
          <a:ext cx="0" cy="0"/>
          <a:chOff x="0" y="0"/>
          <a:chExt cx="0" cy="0"/>
        </a:xfrm>
      </p:grpSpPr>
      <p:sp>
        <p:nvSpPr>
          <p:cNvPr id="156" name="Shape 156"/>
          <p:cNvSpPr>
            <a:spLocks noGrp="1"/>
          </p:cNvSpPr>
          <p:nvPr>
            <p:ph type="title"/>
          </p:nvPr>
        </p:nvSpPr>
        <p:spPr>
          <a:xfrm>
            <a:off x="1005223" y="519383"/>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57" name="Shape 157"/>
          <p:cNvSpPr>
            <a:spLocks noGrp="1"/>
          </p:cNvSpPr>
          <p:nvPr>
            <p:ph type="body" sz="quarter" idx="1"/>
          </p:nvPr>
        </p:nvSpPr>
        <p:spPr>
          <a:xfrm>
            <a:off x="1005227" y="2601169"/>
            <a:ext cx="8745285" cy="276999"/>
          </a:xfrm>
          <a:prstGeom prst="rect">
            <a:avLst/>
          </a:prstGeom>
        </p:spPr>
        <p:txBody>
          <a:bodyPr>
            <a:normAutofit/>
          </a:bodyPr>
          <a:lstStyle>
            <a:lvl1pPr>
              <a:spcBef>
                <a:spcPts val="0"/>
              </a:spcBef>
              <a:defRPr sz="1800">
                <a:solidFill>
                  <a:srgbClr val="000000"/>
                </a:solidFill>
              </a:defRPr>
            </a:lvl1pPr>
            <a:lvl2pPr indent="456332">
              <a:spcBef>
                <a:spcPts val="0"/>
              </a:spcBef>
              <a:defRPr sz="1800">
                <a:solidFill>
                  <a:srgbClr val="000000"/>
                </a:solidFill>
              </a:defRPr>
            </a:lvl2pPr>
            <a:lvl3pPr marL="0" indent="912657">
              <a:spcBef>
                <a:spcPts val="0"/>
              </a:spcBef>
              <a:buSzTx/>
              <a:buNone/>
              <a:defRPr sz="1800">
                <a:solidFill>
                  <a:srgbClr val="000000"/>
                </a:solidFill>
              </a:defRPr>
            </a:lvl3pPr>
            <a:lvl4pPr marL="0" indent="1368988">
              <a:spcBef>
                <a:spcPts val="0"/>
              </a:spcBef>
              <a:buSzTx/>
              <a:buNone/>
              <a:defRPr sz="1800">
                <a:solidFill>
                  <a:srgbClr val="000000"/>
                </a:solidFill>
              </a:defRPr>
            </a:lvl4pPr>
            <a:lvl5pPr marL="0" indent="1825323">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58" name="Shape 158"/>
          <p:cNvSpPr>
            <a:spLocks noGrp="1"/>
          </p:cNvSpPr>
          <p:nvPr>
            <p:ph type="sldNum" sz="quarter" idx="2"/>
          </p:nvPr>
        </p:nvSpPr>
        <p:spPr>
          <a:xfrm>
            <a:off x="18857647" y="777895"/>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103397266"/>
      </p:ext>
    </p:extLst>
  </p:cSld>
  <p:clrMapOvr>
    <a:masterClrMapping/>
  </p:clrMapOvr>
  <p:transition spd="med"/>
</p:sldLayout>
</file>

<file path=ppt/slideLayouts/slideLayout124.xml><?xml version="1.0" encoding="utf-8"?>
<p:sldLayout xmlns:a="http://schemas.openxmlformats.org/drawingml/2006/main" xmlns:r="http://schemas.openxmlformats.org/officeDocument/2006/relationships" xmlns:p="http://schemas.openxmlformats.org/presentationml/2006/main" type="tx">
  <p:cSld name="2_Title Only">
    <p:spTree>
      <p:nvGrpSpPr>
        <p:cNvPr id="1" name=""/>
        <p:cNvGrpSpPr/>
        <p:nvPr/>
      </p:nvGrpSpPr>
      <p:grpSpPr>
        <a:xfrm>
          <a:off x="0" y="0"/>
          <a:ext cx="0" cy="0"/>
          <a:chOff x="0" y="0"/>
          <a:chExt cx="0" cy="0"/>
        </a:xfrm>
      </p:grpSpPr>
      <p:sp>
        <p:nvSpPr>
          <p:cNvPr id="165" name="Shape 165"/>
          <p:cNvSpPr>
            <a:spLocks noGrp="1"/>
          </p:cNvSpPr>
          <p:nvPr>
            <p:ph type="title"/>
          </p:nvPr>
        </p:nvSpPr>
        <p:spPr>
          <a:xfrm>
            <a:off x="1005223" y="519383"/>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66" name="Shape 166"/>
          <p:cNvSpPr>
            <a:spLocks noGrp="1"/>
          </p:cNvSpPr>
          <p:nvPr>
            <p:ph type="sldNum" sz="quarter" idx="2"/>
          </p:nvPr>
        </p:nvSpPr>
        <p:spPr>
          <a:xfrm>
            <a:off x="18857647" y="777895"/>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41260432"/>
      </p:ext>
    </p:extLst>
  </p:cSld>
  <p:clrMapOvr>
    <a:masterClrMapping/>
  </p:clrMapOvr>
  <p:transition spd="med"/>
</p:sldLayout>
</file>

<file path=ppt/slideLayouts/slideLayout125.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80" name="Shape 180"/>
          <p:cNvSpPr>
            <a:spLocks noGrp="1"/>
          </p:cNvSpPr>
          <p:nvPr>
            <p:ph type="title"/>
          </p:nvPr>
        </p:nvSpPr>
        <p:spPr>
          <a:xfrm>
            <a:off x="5231296" y="3818965"/>
            <a:ext cx="9641583" cy="1646605"/>
          </a:xfrm>
          <a:prstGeom prst="rect">
            <a:avLst/>
          </a:prstGeom>
        </p:spPr>
        <p:txBody>
          <a:bodyPr>
            <a:normAutofit/>
          </a:bodyPr>
          <a:lstStyle>
            <a:lvl1pPr algn="ctr">
              <a:lnSpc>
                <a:spcPct val="100000"/>
              </a:lnSpc>
              <a:defRPr sz="10700">
                <a:solidFill>
                  <a:srgbClr val="333E47"/>
                </a:solidFill>
              </a:defRPr>
            </a:lvl1pPr>
          </a:lstStyle>
          <a:p>
            <a:r>
              <a:t>Title Text</a:t>
            </a:r>
          </a:p>
        </p:txBody>
      </p:sp>
      <p:sp>
        <p:nvSpPr>
          <p:cNvPr id="181" name="Shape 181"/>
          <p:cNvSpPr>
            <a:spLocks noGrp="1"/>
          </p:cNvSpPr>
          <p:nvPr>
            <p:ph type="body" sz="quarter" idx="1"/>
          </p:nvPr>
        </p:nvSpPr>
        <p:spPr>
          <a:xfrm>
            <a:off x="6286707" y="5915180"/>
            <a:ext cx="7530690" cy="761748"/>
          </a:xfrm>
          <a:prstGeom prst="rect">
            <a:avLst/>
          </a:prstGeom>
        </p:spPr>
        <p:txBody>
          <a:bodyPr>
            <a:normAutofit/>
          </a:bodyPr>
          <a:lstStyle>
            <a:lvl1pPr algn="ctr">
              <a:spcBef>
                <a:spcPts val="0"/>
              </a:spcBef>
              <a:defRPr sz="4900">
                <a:solidFill>
                  <a:srgbClr val="333E47"/>
                </a:solidFill>
              </a:defRPr>
            </a:lvl1pPr>
            <a:lvl2pPr indent="456468" algn="ctr">
              <a:spcBef>
                <a:spcPts val="0"/>
              </a:spcBef>
              <a:defRPr sz="4900">
                <a:solidFill>
                  <a:srgbClr val="333E47"/>
                </a:solidFill>
              </a:defRPr>
            </a:lvl2pPr>
            <a:lvl3pPr marL="0" indent="912920" algn="ctr">
              <a:spcBef>
                <a:spcPts val="0"/>
              </a:spcBef>
              <a:buSzTx/>
              <a:buNone/>
              <a:defRPr sz="4900">
                <a:solidFill>
                  <a:srgbClr val="333E47"/>
                </a:solidFill>
              </a:defRPr>
            </a:lvl3pPr>
            <a:lvl4pPr marL="0" indent="1369389" algn="ctr">
              <a:spcBef>
                <a:spcPts val="0"/>
              </a:spcBef>
              <a:buSzTx/>
              <a:buNone/>
              <a:defRPr sz="4900">
                <a:solidFill>
                  <a:srgbClr val="333E47"/>
                </a:solidFill>
              </a:defRPr>
            </a:lvl4pPr>
            <a:lvl5pPr marL="0" indent="1825846"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82" name="Shape 182"/>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976922329"/>
      </p:ext>
    </p:extLst>
  </p:cSld>
  <p:clrMapOvr>
    <a:masterClrMapping/>
  </p:clrMapOvr>
  <p:transition spd="med"/>
</p:sldLayout>
</file>

<file path=ppt/slideLayouts/slideLayout126.xml><?xml version="1.0" encoding="utf-8"?>
<p:sldLayout xmlns:a="http://schemas.openxmlformats.org/drawingml/2006/main" xmlns:r="http://schemas.openxmlformats.org/officeDocument/2006/relationships" xmlns:p="http://schemas.openxmlformats.org/presentationml/2006/main" type="tx">
  <p:cSld name="2_Title and Content">
    <p:spTree>
      <p:nvGrpSpPr>
        <p:cNvPr id="1" name=""/>
        <p:cNvGrpSpPr/>
        <p:nvPr/>
      </p:nvGrpSpPr>
      <p:grpSpPr>
        <a:xfrm>
          <a:off x="0" y="0"/>
          <a:ext cx="0" cy="0"/>
          <a:chOff x="0" y="0"/>
          <a:chExt cx="0" cy="0"/>
        </a:xfrm>
      </p:grpSpPr>
      <p:sp>
        <p:nvSpPr>
          <p:cNvPr id="198" name="Shape 198"/>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199" name="Shape 199"/>
          <p:cNvSpPr>
            <a:spLocks noGrp="1"/>
          </p:cNvSpPr>
          <p:nvPr>
            <p:ph type="body" idx="1"/>
          </p:nvPr>
        </p:nvSpPr>
        <p:spPr>
          <a:xfrm>
            <a:off x="1005205" y="2601164"/>
            <a:ext cx="18093690" cy="7464171"/>
          </a:xfrm>
          <a:prstGeom prst="rect">
            <a:avLst/>
          </a:prstGeom>
        </p:spPr>
        <p:txBody>
          <a:bodyPr>
            <a:normAutofit/>
          </a:bodyPr>
          <a:lstStyle>
            <a:lvl1pPr>
              <a:spcBef>
                <a:spcPts val="0"/>
              </a:spcBef>
              <a:defRPr sz="1800">
                <a:solidFill>
                  <a:srgbClr val="000000"/>
                </a:solidFill>
              </a:defRPr>
            </a:lvl1pPr>
            <a:lvl2pPr indent="456468">
              <a:spcBef>
                <a:spcPts val="0"/>
              </a:spcBef>
              <a:defRPr sz="1800">
                <a:solidFill>
                  <a:srgbClr val="000000"/>
                </a:solidFill>
              </a:defRPr>
            </a:lvl2pPr>
            <a:lvl3pPr marL="0" indent="912920">
              <a:spcBef>
                <a:spcPts val="0"/>
              </a:spcBef>
              <a:buSzTx/>
              <a:buNone/>
              <a:defRPr sz="1800">
                <a:solidFill>
                  <a:srgbClr val="000000"/>
                </a:solidFill>
              </a:defRPr>
            </a:lvl3pPr>
            <a:lvl4pPr marL="0" indent="1369389">
              <a:spcBef>
                <a:spcPts val="0"/>
              </a:spcBef>
              <a:buSzTx/>
              <a:buNone/>
              <a:defRPr sz="1800">
                <a:solidFill>
                  <a:srgbClr val="000000"/>
                </a:solidFill>
              </a:defRPr>
            </a:lvl4pPr>
            <a:lvl5pPr marL="0" indent="1825846">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0" name="Shape 200"/>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597390423"/>
      </p:ext>
    </p:extLst>
  </p:cSld>
  <p:clrMapOvr>
    <a:masterClrMapping/>
  </p:clrMapOvr>
  <p:transition spd="med"/>
</p:sldLayout>
</file>

<file path=ppt/slideLayouts/slideLayout127.xml><?xml version="1.0" encoding="utf-8"?>
<p:sldLayout xmlns:a="http://schemas.openxmlformats.org/drawingml/2006/main" xmlns:r="http://schemas.openxmlformats.org/officeDocument/2006/relationships" xmlns:p="http://schemas.openxmlformats.org/presentationml/2006/main" type="tx">
  <p:cSld name="3_Two Content">
    <p:spTree>
      <p:nvGrpSpPr>
        <p:cNvPr id="1" name=""/>
        <p:cNvGrpSpPr/>
        <p:nvPr/>
      </p:nvGrpSpPr>
      <p:grpSpPr>
        <a:xfrm>
          <a:off x="0" y="0"/>
          <a:ext cx="0" cy="0"/>
          <a:chOff x="0" y="0"/>
          <a:chExt cx="0" cy="0"/>
        </a:xfrm>
      </p:grpSpPr>
      <p:sp>
        <p:nvSpPr>
          <p:cNvPr id="207" name="Shape 207"/>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08" name="Shape 208"/>
          <p:cNvSpPr>
            <a:spLocks noGrp="1"/>
          </p:cNvSpPr>
          <p:nvPr>
            <p:ph type="body" sz="half" idx="1"/>
          </p:nvPr>
        </p:nvSpPr>
        <p:spPr>
          <a:xfrm>
            <a:off x="1005227" y="2601164"/>
            <a:ext cx="8745285" cy="7464171"/>
          </a:xfrm>
          <a:prstGeom prst="rect">
            <a:avLst/>
          </a:prstGeom>
        </p:spPr>
        <p:txBody>
          <a:bodyPr>
            <a:normAutofit/>
          </a:bodyPr>
          <a:lstStyle>
            <a:lvl1pPr>
              <a:spcBef>
                <a:spcPts val="0"/>
              </a:spcBef>
              <a:defRPr sz="1800">
                <a:solidFill>
                  <a:srgbClr val="000000"/>
                </a:solidFill>
              </a:defRPr>
            </a:lvl1pPr>
            <a:lvl2pPr indent="456468">
              <a:spcBef>
                <a:spcPts val="0"/>
              </a:spcBef>
              <a:defRPr sz="1800">
                <a:solidFill>
                  <a:srgbClr val="000000"/>
                </a:solidFill>
              </a:defRPr>
            </a:lvl2pPr>
            <a:lvl3pPr marL="0" indent="912920">
              <a:spcBef>
                <a:spcPts val="0"/>
              </a:spcBef>
              <a:buSzTx/>
              <a:buNone/>
              <a:defRPr sz="1800">
                <a:solidFill>
                  <a:srgbClr val="000000"/>
                </a:solidFill>
              </a:defRPr>
            </a:lvl3pPr>
            <a:lvl4pPr marL="0" indent="1369389">
              <a:spcBef>
                <a:spcPts val="0"/>
              </a:spcBef>
              <a:buSzTx/>
              <a:buNone/>
              <a:defRPr sz="1800">
                <a:solidFill>
                  <a:srgbClr val="000000"/>
                </a:solidFill>
              </a:defRPr>
            </a:lvl4pPr>
            <a:lvl5pPr marL="0" indent="1825846">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9" name="Shape 209"/>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175920104"/>
      </p:ext>
    </p:extLst>
  </p:cSld>
  <p:clrMapOvr>
    <a:masterClrMapping/>
  </p:clrMapOvr>
  <p:transition spd="med"/>
</p:sldLayout>
</file>

<file path=ppt/slideLayouts/slideLayout128.xml><?xml version="1.0" encoding="utf-8"?>
<p:sldLayout xmlns:a="http://schemas.openxmlformats.org/drawingml/2006/main" xmlns:r="http://schemas.openxmlformats.org/officeDocument/2006/relationships" xmlns:p="http://schemas.openxmlformats.org/presentationml/2006/main" type="tx">
  <p:cSld name="3_Title Only">
    <p:spTree>
      <p:nvGrpSpPr>
        <p:cNvPr id="1" name=""/>
        <p:cNvGrpSpPr/>
        <p:nvPr/>
      </p:nvGrpSpPr>
      <p:grpSpPr>
        <a:xfrm>
          <a:off x="0" y="0"/>
          <a:ext cx="0" cy="0"/>
          <a:chOff x="0" y="0"/>
          <a:chExt cx="0" cy="0"/>
        </a:xfrm>
      </p:grpSpPr>
      <p:sp>
        <p:nvSpPr>
          <p:cNvPr id="216" name="Shape 216"/>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17" name="Shape 217"/>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491398152"/>
      </p:ext>
    </p:extLst>
  </p:cSld>
  <p:clrMapOvr>
    <a:masterClrMapping/>
  </p:clrMapOvr>
  <p:transition spd="med"/>
</p:sldLayout>
</file>

<file path=ppt/slideLayouts/slideLayout129.xml><?xml version="1.0" encoding="utf-8"?>
<p:sldLayout xmlns:a="http://schemas.openxmlformats.org/drawingml/2006/main" xmlns:r="http://schemas.openxmlformats.org/officeDocument/2006/relationships" xmlns:p="http://schemas.openxmlformats.org/presentationml/2006/main" type="tx">
  <p:cSld name="2_Blank">
    <p:spTree>
      <p:nvGrpSpPr>
        <p:cNvPr id="1" name=""/>
        <p:cNvGrpSpPr/>
        <p:nvPr/>
      </p:nvGrpSpPr>
      <p:grpSpPr>
        <a:xfrm>
          <a:off x="0" y="0"/>
          <a:ext cx="0" cy="0"/>
          <a:chOff x="0" y="0"/>
          <a:chExt cx="0" cy="0"/>
        </a:xfrm>
      </p:grpSpPr>
      <p:sp>
        <p:nvSpPr>
          <p:cNvPr id="232" name="Shape 232"/>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649763426"/>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80" name="Shape 180"/>
          <p:cNvSpPr>
            <a:spLocks noGrp="1"/>
          </p:cNvSpPr>
          <p:nvPr>
            <p:ph type="title"/>
          </p:nvPr>
        </p:nvSpPr>
        <p:spPr>
          <a:xfrm>
            <a:off x="5231296" y="3818965"/>
            <a:ext cx="9641583" cy="1646605"/>
          </a:xfrm>
          <a:prstGeom prst="rect">
            <a:avLst/>
          </a:prstGeom>
        </p:spPr>
        <p:txBody>
          <a:bodyPr>
            <a:normAutofit/>
          </a:bodyPr>
          <a:lstStyle>
            <a:lvl1pPr algn="ctr">
              <a:lnSpc>
                <a:spcPct val="100000"/>
              </a:lnSpc>
              <a:defRPr sz="10700">
                <a:solidFill>
                  <a:srgbClr val="333E47"/>
                </a:solidFill>
              </a:defRPr>
            </a:lvl1pPr>
          </a:lstStyle>
          <a:p>
            <a:r>
              <a:t>Title Text</a:t>
            </a:r>
          </a:p>
        </p:txBody>
      </p:sp>
      <p:sp>
        <p:nvSpPr>
          <p:cNvPr id="181" name="Shape 181"/>
          <p:cNvSpPr>
            <a:spLocks noGrp="1"/>
          </p:cNvSpPr>
          <p:nvPr>
            <p:ph type="body" sz="quarter" idx="1"/>
          </p:nvPr>
        </p:nvSpPr>
        <p:spPr>
          <a:xfrm>
            <a:off x="6286707" y="5915180"/>
            <a:ext cx="7530690" cy="761748"/>
          </a:xfrm>
          <a:prstGeom prst="rect">
            <a:avLst/>
          </a:prstGeom>
        </p:spPr>
        <p:txBody>
          <a:bodyPr>
            <a:normAutofit/>
          </a:bodyPr>
          <a:lstStyle>
            <a:lvl1pPr algn="ctr">
              <a:spcBef>
                <a:spcPts val="0"/>
              </a:spcBef>
              <a:defRPr sz="4900">
                <a:solidFill>
                  <a:srgbClr val="333E47"/>
                </a:solidFill>
              </a:defRPr>
            </a:lvl1pPr>
            <a:lvl2pPr indent="456468" algn="ctr">
              <a:spcBef>
                <a:spcPts val="0"/>
              </a:spcBef>
              <a:defRPr sz="4900">
                <a:solidFill>
                  <a:srgbClr val="333E47"/>
                </a:solidFill>
              </a:defRPr>
            </a:lvl2pPr>
            <a:lvl3pPr marL="0" indent="912920" algn="ctr">
              <a:spcBef>
                <a:spcPts val="0"/>
              </a:spcBef>
              <a:buSzTx/>
              <a:buNone/>
              <a:defRPr sz="4900">
                <a:solidFill>
                  <a:srgbClr val="333E47"/>
                </a:solidFill>
              </a:defRPr>
            </a:lvl3pPr>
            <a:lvl4pPr marL="0" indent="1369389" algn="ctr">
              <a:spcBef>
                <a:spcPts val="0"/>
              </a:spcBef>
              <a:buSzTx/>
              <a:buNone/>
              <a:defRPr sz="4900">
                <a:solidFill>
                  <a:srgbClr val="333E47"/>
                </a:solidFill>
              </a:defRPr>
            </a:lvl4pPr>
            <a:lvl5pPr marL="0" indent="1825846"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82" name="Shape 182"/>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114727672"/>
      </p:ext>
    </p:extLst>
  </p:cSld>
  <p:clrMapOvr>
    <a:masterClrMapping/>
  </p:clrMapOvr>
  <p:transition spd="med"/>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type="tx">
  <p:cSld name="Blank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9" name="Shape 239"/>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769691449"/>
      </p:ext>
    </p:extLst>
  </p:cSld>
  <p:clrMapOvr>
    <a:masterClrMapping/>
  </p:clrMapOvr>
  <p:transition spd="med"/>
</p:sldLayout>
</file>

<file path=ppt/slideLayouts/slideLayout131.xml><?xml version="1.0" encoding="utf-8"?>
<p:sldLayout xmlns:a="http://schemas.openxmlformats.org/drawingml/2006/main" xmlns:r="http://schemas.openxmlformats.org/officeDocument/2006/relationships" xmlns:p="http://schemas.openxmlformats.org/presentationml/2006/main" type="tx">
  <p:cSld name="4_Title Only">
    <p:spTree>
      <p:nvGrpSpPr>
        <p:cNvPr id="1" name=""/>
        <p:cNvGrpSpPr/>
        <p:nvPr/>
      </p:nvGrpSpPr>
      <p:grpSpPr>
        <a:xfrm>
          <a:off x="0" y="0"/>
          <a:ext cx="0" cy="0"/>
          <a:chOff x="0" y="0"/>
          <a:chExt cx="0" cy="0"/>
        </a:xfrm>
      </p:grpSpPr>
      <p:sp>
        <p:nvSpPr>
          <p:cNvPr id="246" name="Shape 246"/>
          <p:cNvSpPr>
            <a:spLocks noGrp="1"/>
          </p:cNvSpPr>
          <p:nvPr>
            <p:ph type="body" sz="quarter" idx="1"/>
          </p:nvPr>
        </p:nvSpPr>
        <p:spPr>
          <a:xfrm>
            <a:off x="991397" y="754931"/>
            <a:ext cx="16017185" cy="1307024"/>
          </a:xfrm>
          <a:prstGeom prst="rect">
            <a:avLst/>
          </a:prstGeom>
        </p:spPr>
        <p:txBody>
          <a:bodyPr>
            <a:normAutofit/>
          </a:bodyPr>
          <a:lstStyle>
            <a:lvl1pPr>
              <a:lnSpc>
                <a:spcPct val="80000"/>
              </a:lnSpc>
              <a:spcBef>
                <a:spcPts val="0"/>
              </a:spcBef>
              <a:defRPr sz="5300" b="1">
                <a:solidFill>
                  <a:srgbClr val="000000"/>
                </a:solidFill>
              </a:defRPr>
            </a:lvl1pPr>
            <a:lvl2pPr indent="456468">
              <a:lnSpc>
                <a:spcPct val="80000"/>
              </a:lnSpc>
              <a:spcBef>
                <a:spcPts val="0"/>
              </a:spcBef>
              <a:defRPr sz="5300" b="1">
                <a:solidFill>
                  <a:srgbClr val="000000"/>
                </a:solidFill>
              </a:defRPr>
            </a:lvl2pPr>
            <a:lvl3pPr marL="0" indent="912920">
              <a:lnSpc>
                <a:spcPct val="80000"/>
              </a:lnSpc>
              <a:spcBef>
                <a:spcPts val="0"/>
              </a:spcBef>
              <a:buSzTx/>
              <a:buNone/>
              <a:defRPr sz="5300" b="1">
                <a:solidFill>
                  <a:srgbClr val="000000"/>
                </a:solidFill>
              </a:defRPr>
            </a:lvl3pPr>
            <a:lvl4pPr marL="0" indent="1369389">
              <a:lnSpc>
                <a:spcPct val="80000"/>
              </a:lnSpc>
              <a:spcBef>
                <a:spcPts val="0"/>
              </a:spcBef>
              <a:buSzTx/>
              <a:buNone/>
              <a:defRPr sz="5300" b="1">
                <a:solidFill>
                  <a:srgbClr val="000000"/>
                </a:solidFill>
              </a:defRPr>
            </a:lvl4pPr>
            <a:lvl5pPr marL="0" indent="1825846">
              <a:lnSpc>
                <a:spcPct val="80000"/>
              </a:lnSpc>
              <a:spcBef>
                <a:spcPts val="0"/>
              </a:spcBef>
              <a:buSzTx/>
              <a:buNone/>
              <a:defRPr sz="5300" b="1">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47" name="Shape 247"/>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141892456"/>
      </p:ext>
    </p:extLst>
  </p:cSld>
  <p:clrMapOvr>
    <a:masterClrMapping/>
  </p:clrMapOvr>
  <p:transition spd="med"/>
</p:sldLayout>
</file>

<file path=ppt/slideLayouts/slideLayout132.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64" name="Shape 264"/>
          <p:cNvSpPr>
            <a:spLocks noGrp="1"/>
          </p:cNvSpPr>
          <p:nvPr>
            <p:ph type="title"/>
          </p:nvPr>
        </p:nvSpPr>
        <p:spPr>
          <a:xfrm>
            <a:off x="5231296" y="3818973"/>
            <a:ext cx="9641583" cy="1646605"/>
          </a:xfrm>
          <a:prstGeom prst="rect">
            <a:avLst/>
          </a:prstGeom>
        </p:spPr>
        <p:txBody>
          <a:bodyPr>
            <a:normAutofit/>
          </a:bodyPr>
          <a:lstStyle>
            <a:lvl1pPr algn="ctr">
              <a:lnSpc>
                <a:spcPct val="100000"/>
              </a:lnSpc>
              <a:defRPr sz="10700">
                <a:solidFill>
                  <a:srgbClr val="333E47"/>
                </a:solidFill>
              </a:defRPr>
            </a:lvl1pPr>
          </a:lstStyle>
          <a:p>
            <a:r>
              <a:t>Title Text</a:t>
            </a:r>
          </a:p>
        </p:txBody>
      </p:sp>
      <p:sp>
        <p:nvSpPr>
          <p:cNvPr id="265" name="Shape 265"/>
          <p:cNvSpPr>
            <a:spLocks noGrp="1"/>
          </p:cNvSpPr>
          <p:nvPr>
            <p:ph type="body" sz="quarter" idx="1"/>
          </p:nvPr>
        </p:nvSpPr>
        <p:spPr>
          <a:xfrm>
            <a:off x="6286736" y="5915180"/>
            <a:ext cx="7530690" cy="761748"/>
          </a:xfrm>
          <a:prstGeom prst="rect">
            <a:avLst/>
          </a:prstGeom>
        </p:spPr>
        <p:txBody>
          <a:bodyPr>
            <a:normAutofit/>
          </a:bodyPr>
          <a:lstStyle>
            <a:lvl1pPr algn="ctr">
              <a:spcBef>
                <a:spcPts val="0"/>
              </a:spcBef>
              <a:defRPr sz="4900">
                <a:solidFill>
                  <a:srgbClr val="333E47"/>
                </a:solidFill>
              </a:defRPr>
            </a:lvl1pPr>
            <a:lvl2pPr indent="456294" algn="ctr">
              <a:spcBef>
                <a:spcPts val="0"/>
              </a:spcBef>
              <a:defRPr sz="4900">
                <a:solidFill>
                  <a:srgbClr val="333E47"/>
                </a:solidFill>
              </a:defRPr>
            </a:lvl2pPr>
            <a:lvl3pPr marL="0" indent="912582" algn="ctr">
              <a:spcBef>
                <a:spcPts val="0"/>
              </a:spcBef>
              <a:buSzTx/>
              <a:buNone/>
              <a:defRPr sz="4900">
                <a:solidFill>
                  <a:srgbClr val="333E47"/>
                </a:solidFill>
              </a:defRPr>
            </a:lvl3pPr>
            <a:lvl4pPr marL="0" indent="1368879" algn="ctr">
              <a:spcBef>
                <a:spcPts val="0"/>
              </a:spcBef>
              <a:buSzTx/>
              <a:buNone/>
              <a:defRPr sz="4900">
                <a:solidFill>
                  <a:srgbClr val="333E47"/>
                </a:solidFill>
              </a:defRPr>
            </a:lvl4pPr>
            <a:lvl5pPr marL="0" indent="1825173"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266" name="Shape 266"/>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033607887"/>
      </p:ext>
    </p:extLst>
  </p:cSld>
  <p:clrMapOvr>
    <a:masterClrMapping/>
  </p:clrMapOvr>
  <p:transition spd="med"/>
</p:sldLayout>
</file>

<file path=ppt/slideLayouts/slideLayout133.xml><?xml version="1.0" encoding="utf-8"?>
<p:sldLayout xmlns:a="http://schemas.openxmlformats.org/drawingml/2006/main" xmlns:r="http://schemas.openxmlformats.org/officeDocument/2006/relationships" xmlns:p="http://schemas.openxmlformats.org/presentationml/2006/main" type="tx">
  <p:cSld name="3_Title and Content">
    <p:spTree>
      <p:nvGrpSpPr>
        <p:cNvPr id="1" name=""/>
        <p:cNvGrpSpPr/>
        <p:nvPr/>
      </p:nvGrpSpPr>
      <p:grpSpPr>
        <a:xfrm>
          <a:off x="0" y="0"/>
          <a:ext cx="0" cy="0"/>
          <a:chOff x="0" y="0"/>
          <a:chExt cx="0" cy="0"/>
        </a:xfrm>
      </p:grpSpPr>
      <p:sp>
        <p:nvSpPr>
          <p:cNvPr id="273" name="Shape 273"/>
          <p:cNvSpPr>
            <a:spLocks noGrp="1"/>
          </p:cNvSpPr>
          <p:nvPr>
            <p:ph type="title"/>
          </p:nvPr>
        </p:nvSpPr>
        <p:spPr>
          <a:xfrm>
            <a:off x="1005223" y="519389"/>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74" name="Shape 274"/>
          <p:cNvSpPr>
            <a:spLocks noGrp="1"/>
          </p:cNvSpPr>
          <p:nvPr>
            <p:ph type="body" sz="quarter" idx="1"/>
          </p:nvPr>
        </p:nvSpPr>
        <p:spPr>
          <a:xfrm>
            <a:off x="1005205" y="2601178"/>
            <a:ext cx="18093690" cy="276999"/>
          </a:xfrm>
          <a:prstGeom prst="rect">
            <a:avLst/>
          </a:prstGeom>
        </p:spPr>
        <p:txBody>
          <a:bodyPr>
            <a:normAutofit/>
          </a:bodyPr>
          <a:lstStyle>
            <a:lvl1pPr>
              <a:spcBef>
                <a:spcPts val="0"/>
              </a:spcBef>
              <a:defRPr sz="1800">
                <a:solidFill>
                  <a:srgbClr val="000000"/>
                </a:solidFill>
              </a:defRPr>
            </a:lvl1pPr>
            <a:lvl2pPr indent="456294">
              <a:spcBef>
                <a:spcPts val="0"/>
              </a:spcBef>
              <a:defRPr sz="1800">
                <a:solidFill>
                  <a:srgbClr val="000000"/>
                </a:solidFill>
              </a:defRPr>
            </a:lvl2pPr>
            <a:lvl3pPr marL="0" indent="912582">
              <a:spcBef>
                <a:spcPts val="0"/>
              </a:spcBef>
              <a:buSzTx/>
              <a:buNone/>
              <a:defRPr sz="1800">
                <a:solidFill>
                  <a:srgbClr val="000000"/>
                </a:solidFill>
              </a:defRPr>
            </a:lvl3pPr>
            <a:lvl4pPr marL="0" indent="1368879">
              <a:spcBef>
                <a:spcPts val="0"/>
              </a:spcBef>
              <a:buSzTx/>
              <a:buNone/>
              <a:defRPr sz="1800">
                <a:solidFill>
                  <a:srgbClr val="000000"/>
                </a:solidFill>
              </a:defRPr>
            </a:lvl4pPr>
            <a:lvl5pPr marL="0" indent="1825173">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75" name="Shape 275"/>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790696390"/>
      </p:ext>
    </p:extLst>
  </p:cSld>
  <p:clrMapOvr>
    <a:masterClrMapping/>
  </p:clrMapOvr>
  <p:transition spd="med"/>
</p:sldLayout>
</file>

<file path=ppt/slideLayouts/slideLayout134.xml><?xml version="1.0" encoding="utf-8"?>
<p:sldLayout xmlns:a="http://schemas.openxmlformats.org/drawingml/2006/main" xmlns:r="http://schemas.openxmlformats.org/officeDocument/2006/relationships" xmlns:p="http://schemas.openxmlformats.org/presentationml/2006/main" type="tx">
  <p:cSld name="4_Two Content">
    <p:spTree>
      <p:nvGrpSpPr>
        <p:cNvPr id="1" name=""/>
        <p:cNvGrpSpPr/>
        <p:nvPr/>
      </p:nvGrpSpPr>
      <p:grpSpPr>
        <a:xfrm>
          <a:off x="0" y="0"/>
          <a:ext cx="0" cy="0"/>
          <a:chOff x="0" y="0"/>
          <a:chExt cx="0" cy="0"/>
        </a:xfrm>
      </p:grpSpPr>
      <p:sp>
        <p:nvSpPr>
          <p:cNvPr id="282" name="Shape 282"/>
          <p:cNvSpPr>
            <a:spLocks noGrp="1"/>
          </p:cNvSpPr>
          <p:nvPr>
            <p:ph type="title"/>
          </p:nvPr>
        </p:nvSpPr>
        <p:spPr>
          <a:xfrm>
            <a:off x="1005223" y="519389"/>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83" name="Shape 283"/>
          <p:cNvSpPr>
            <a:spLocks noGrp="1"/>
          </p:cNvSpPr>
          <p:nvPr>
            <p:ph type="body" sz="quarter" idx="1"/>
          </p:nvPr>
        </p:nvSpPr>
        <p:spPr>
          <a:xfrm>
            <a:off x="1005227" y="2601178"/>
            <a:ext cx="8745285" cy="276999"/>
          </a:xfrm>
          <a:prstGeom prst="rect">
            <a:avLst/>
          </a:prstGeom>
        </p:spPr>
        <p:txBody>
          <a:bodyPr>
            <a:normAutofit/>
          </a:bodyPr>
          <a:lstStyle>
            <a:lvl1pPr>
              <a:spcBef>
                <a:spcPts val="0"/>
              </a:spcBef>
              <a:defRPr sz="1800">
                <a:solidFill>
                  <a:srgbClr val="000000"/>
                </a:solidFill>
              </a:defRPr>
            </a:lvl1pPr>
            <a:lvl2pPr indent="456294">
              <a:spcBef>
                <a:spcPts val="0"/>
              </a:spcBef>
              <a:defRPr sz="1800">
                <a:solidFill>
                  <a:srgbClr val="000000"/>
                </a:solidFill>
              </a:defRPr>
            </a:lvl2pPr>
            <a:lvl3pPr marL="0" indent="912582">
              <a:spcBef>
                <a:spcPts val="0"/>
              </a:spcBef>
              <a:buSzTx/>
              <a:buNone/>
              <a:defRPr sz="1800">
                <a:solidFill>
                  <a:srgbClr val="000000"/>
                </a:solidFill>
              </a:defRPr>
            </a:lvl3pPr>
            <a:lvl4pPr marL="0" indent="1368879">
              <a:spcBef>
                <a:spcPts val="0"/>
              </a:spcBef>
              <a:buSzTx/>
              <a:buNone/>
              <a:defRPr sz="1800">
                <a:solidFill>
                  <a:srgbClr val="000000"/>
                </a:solidFill>
              </a:defRPr>
            </a:lvl4pPr>
            <a:lvl5pPr marL="0" indent="1825173">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84" name="Shape 284"/>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689323427"/>
      </p:ext>
    </p:extLst>
  </p:cSld>
  <p:clrMapOvr>
    <a:masterClrMapping/>
  </p:clrMapOvr>
  <p:transition spd="med"/>
</p:sldLayout>
</file>

<file path=ppt/slideLayouts/slideLayout135.xml><?xml version="1.0" encoding="utf-8"?>
<p:sldLayout xmlns:a="http://schemas.openxmlformats.org/drawingml/2006/main" xmlns:r="http://schemas.openxmlformats.org/officeDocument/2006/relationships" xmlns:p="http://schemas.openxmlformats.org/presentationml/2006/main" type="tx">
  <p:cSld name="5_Title Only">
    <p:spTree>
      <p:nvGrpSpPr>
        <p:cNvPr id="1" name=""/>
        <p:cNvGrpSpPr/>
        <p:nvPr/>
      </p:nvGrpSpPr>
      <p:grpSpPr>
        <a:xfrm>
          <a:off x="0" y="0"/>
          <a:ext cx="0" cy="0"/>
          <a:chOff x="0" y="0"/>
          <a:chExt cx="0" cy="0"/>
        </a:xfrm>
      </p:grpSpPr>
      <p:sp>
        <p:nvSpPr>
          <p:cNvPr id="291" name="Shape 291"/>
          <p:cNvSpPr>
            <a:spLocks noGrp="1"/>
          </p:cNvSpPr>
          <p:nvPr>
            <p:ph type="title"/>
          </p:nvPr>
        </p:nvSpPr>
        <p:spPr>
          <a:xfrm>
            <a:off x="1005223" y="519389"/>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92" name="Shape 292"/>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020164966"/>
      </p:ext>
    </p:extLst>
  </p:cSld>
  <p:clrMapOvr>
    <a:masterClrMapping/>
  </p:clrMapOvr>
  <p:transition spd="med"/>
</p:sldLayout>
</file>

<file path=ppt/slideLayouts/slideLayout136.xml><?xml version="1.0" encoding="utf-8"?>
<p:sldLayout xmlns:a="http://schemas.openxmlformats.org/drawingml/2006/main" xmlns:r="http://schemas.openxmlformats.org/officeDocument/2006/relationships" xmlns:p="http://schemas.openxmlformats.org/presentationml/2006/main" showMasterSp="0" type="tx">
  <p:cSld name="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06" name="image3.tif" descr="PET4085_all in_LOGO AW_YELLOW_RGB.ai"/>
          <p:cNvPicPr>
            <a:picLocks noChangeAspect="1"/>
          </p:cNvPicPr>
          <p:nvPr/>
        </p:nvPicPr>
        <p:blipFill>
          <a:blip r:embed="rId3"/>
          <a:stretch>
            <a:fillRect/>
          </a:stretch>
        </p:blipFill>
        <p:spPr>
          <a:xfrm>
            <a:off x="6613820" y="3207469"/>
            <a:ext cx="17955207" cy="10092033"/>
          </a:xfrm>
          <a:prstGeom prst="rect">
            <a:avLst/>
          </a:prstGeom>
          <a:ln w="12700">
            <a:miter lim="400000"/>
          </a:ln>
        </p:spPr>
      </p:pic>
      <p:sp>
        <p:nvSpPr>
          <p:cNvPr id="307" name="Shape 307"/>
          <p:cNvSpPr>
            <a:spLocks noGrp="1"/>
          </p:cNvSpPr>
          <p:nvPr>
            <p:ph type="body" sz="quarter" idx="1"/>
          </p:nvPr>
        </p:nvSpPr>
        <p:spPr>
          <a:xfrm>
            <a:off x="1002829" y="712303"/>
            <a:ext cx="14493100" cy="1944749"/>
          </a:xfrm>
          <a:prstGeom prst="rect">
            <a:avLst/>
          </a:prstGeom>
        </p:spPr>
        <p:txBody>
          <a:bodyPr>
            <a:normAutofit/>
          </a:bodyPr>
          <a:lstStyle>
            <a:lvl1pPr>
              <a:lnSpc>
                <a:spcPct val="80000"/>
              </a:lnSpc>
              <a:spcBef>
                <a:spcPts val="0"/>
              </a:spcBef>
              <a:defRPr sz="5300" b="1">
                <a:solidFill>
                  <a:srgbClr val="FFCD00"/>
                </a:solidFill>
              </a:defRPr>
            </a:lvl1pPr>
            <a:lvl2pPr>
              <a:lnSpc>
                <a:spcPct val="80000"/>
              </a:lnSpc>
              <a:spcBef>
                <a:spcPts val="0"/>
              </a:spcBef>
              <a:defRPr sz="5300" b="1">
                <a:solidFill>
                  <a:srgbClr val="FFCD00"/>
                </a:solidFill>
              </a:defRPr>
            </a:lvl2pPr>
            <a:lvl3pPr marL="0" indent="0">
              <a:lnSpc>
                <a:spcPct val="80000"/>
              </a:lnSpc>
              <a:spcBef>
                <a:spcPts val="0"/>
              </a:spcBef>
              <a:buSzTx/>
              <a:buNone/>
              <a:defRPr sz="5300" b="1">
                <a:solidFill>
                  <a:srgbClr val="FFCD00"/>
                </a:solidFill>
              </a:defRPr>
            </a:lvl3pPr>
            <a:lvl4pPr marL="871346" indent="-624070">
              <a:lnSpc>
                <a:spcPct val="80000"/>
              </a:lnSpc>
              <a:spcBef>
                <a:spcPts val="0"/>
              </a:spcBef>
              <a:defRPr sz="5300" b="1">
                <a:solidFill>
                  <a:srgbClr val="FFCD00"/>
                </a:solidFill>
              </a:defRPr>
            </a:lvl4pPr>
            <a:lvl5pPr marL="1118620" indent="-624070">
              <a:lnSpc>
                <a:spcPct val="80000"/>
              </a:lnSpc>
              <a:spcBef>
                <a:spcPts val="0"/>
              </a:spcBef>
              <a:defRPr sz="53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08" name="Shape 308"/>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38792012"/>
      </p:ext>
    </p:extLst>
  </p:cSld>
  <p:clrMapOvr>
    <a:masterClrMapping/>
  </p:clrMapOvr>
  <p:transition spd="med"/>
</p:sldLayout>
</file>

<file path=ppt/slideLayouts/slideLayout137.xml><?xml version="1.0" encoding="utf-8"?>
<p:sldLayout xmlns:a="http://schemas.openxmlformats.org/drawingml/2006/main" xmlns:r="http://schemas.openxmlformats.org/officeDocument/2006/relationships" xmlns:p="http://schemas.openxmlformats.org/presentationml/2006/main" type="tx">
  <p:cSld name="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15" name="Shape 315"/>
          <p:cNvSpPr>
            <a:spLocks noGrp="1"/>
          </p:cNvSpPr>
          <p:nvPr>
            <p:ph type="title"/>
          </p:nvPr>
        </p:nvSpPr>
        <p:spPr>
          <a:xfrm>
            <a:off x="991379" y="797663"/>
            <a:ext cx="12067649" cy="1628651"/>
          </a:xfrm>
          <a:prstGeom prst="rect">
            <a:avLst/>
          </a:prstGeom>
        </p:spPr>
        <p:txBody>
          <a:bodyPr>
            <a:normAutofit/>
          </a:bodyPr>
          <a:lstStyle>
            <a:lvl1pPr>
              <a:defRPr sz="12700" spc="-86">
                <a:solidFill>
                  <a:srgbClr val="FFCD00"/>
                </a:solidFill>
              </a:defRPr>
            </a:lvl1pPr>
          </a:lstStyle>
          <a:p>
            <a:r>
              <a:t>Title Text</a:t>
            </a:r>
          </a:p>
        </p:txBody>
      </p:sp>
      <p:sp>
        <p:nvSpPr>
          <p:cNvPr id="316" name="Shape 316"/>
          <p:cNvSpPr>
            <a:spLocks noGrp="1"/>
          </p:cNvSpPr>
          <p:nvPr>
            <p:ph type="sldNum" sz="quarter" idx="2"/>
          </p:nvPr>
        </p:nvSpPr>
        <p:spPr>
          <a:xfrm>
            <a:off x="18782289" y="754907"/>
            <a:ext cx="316643" cy="323165"/>
          </a:xfrm>
          <a:prstGeom prst="rect">
            <a:avLst/>
          </a:prstGeom>
        </p:spPr>
        <p:txBody>
          <a:bodyPr/>
          <a:lstStyle>
            <a:lvl1pPr defTabSz="911493">
              <a:defRPr sz="2100">
                <a:solidFill>
                  <a:srgbClr val="FFFFFF"/>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78791384"/>
      </p:ext>
    </p:extLst>
  </p:cSld>
  <p:clrMapOvr>
    <a:masterClrMapping/>
  </p:clrMapOvr>
  <p:transition spd="med"/>
</p:sldLayout>
</file>

<file path=ppt/slideLayouts/slideLayout138.xml><?xml version="1.0" encoding="utf-8"?>
<p:sldLayout xmlns:a="http://schemas.openxmlformats.org/drawingml/2006/main" xmlns:r="http://schemas.openxmlformats.org/officeDocument/2006/relationships" xmlns:p="http://schemas.openxmlformats.org/presentationml/2006/main" type="tx">
  <p:cSld name="4_Title and Content">
    <p:spTree>
      <p:nvGrpSpPr>
        <p:cNvPr id="1" name=""/>
        <p:cNvGrpSpPr/>
        <p:nvPr/>
      </p:nvGrpSpPr>
      <p:grpSpPr>
        <a:xfrm>
          <a:off x="0" y="0"/>
          <a:ext cx="0" cy="0"/>
          <a:chOff x="0" y="0"/>
          <a:chExt cx="0" cy="0"/>
        </a:xfrm>
      </p:grpSpPr>
      <p:sp>
        <p:nvSpPr>
          <p:cNvPr id="331" name="Shape 331"/>
          <p:cNvSpPr>
            <a:spLocks noGrp="1"/>
          </p:cNvSpPr>
          <p:nvPr>
            <p:ph type="body" sz="quarter" idx="1"/>
          </p:nvPr>
        </p:nvSpPr>
        <p:spPr>
          <a:xfrm>
            <a:off x="991397" y="754920"/>
            <a:ext cx="16017185" cy="1458774"/>
          </a:xfrm>
          <a:prstGeom prst="rect">
            <a:avLst/>
          </a:prstGeom>
        </p:spPr>
        <p:txBody>
          <a:bodyPr>
            <a:normAutofit/>
          </a:bodyPr>
          <a:lstStyle>
            <a:lvl1pPr>
              <a:lnSpc>
                <a:spcPct val="80000"/>
              </a:lnSpc>
              <a:defRPr sz="5300" b="1"/>
            </a:lvl1pPr>
            <a:lvl2pPr>
              <a:lnSpc>
                <a:spcPct val="80000"/>
              </a:lnSpc>
              <a:defRPr sz="5300" b="1"/>
            </a:lvl2pPr>
            <a:lvl3pPr marL="624070" indent="-624070">
              <a:lnSpc>
                <a:spcPct val="80000"/>
              </a:lnSpc>
              <a:defRPr sz="5300" b="1"/>
            </a:lvl3pPr>
            <a:lvl4pPr marL="871346" indent="-624070">
              <a:lnSpc>
                <a:spcPct val="80000"/>
              </a:lnSpc>
              <a:defRPr sz="5300" b="1"/>
            </a:lvl4pPr>
            <a:lvl5pPr marL="1118620" indent="-624070">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332" name="Shape 332"/>
          <p:cNvSpPr>
            <a:spLocks noGrp="1"/>
          </p:cNvSpPr>
          <p:nvPr>
            <p:ph type="sldNum" sz="quarter" idx="2"/>
          </p:nvPr>
        </p:nvSpPr>
        <p:spPr>
          <a:xfrm>
            <a:off x="18782289" y="754907"/>
            <a:ext cx="316643" cy="323165"/>
          </a:xfrm>
          <a:prstGeom prst="rect">
            <a:avLst/>
          </a:prstGeom>
        </p:spPr>
        <p:txBody>
          <a:bodyPr/>
          <a:lstStyle>
            <a:lvl1pPr defTabSz="911493">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588855620"/>
      </p:ext>
    </p:extLst>
  </p:cSld>
  <p:clrMapOvr>
    <a:masterClrMapping/>
  </p:clrMapOvr>
  <p:transition spd="med"/>
</p:sldLayout>
</file>

<file path=ppt/slideLayouts/slideLayout139.xml><?xml version="1.0" encoding="utf-8"?>
<p:sldLayout xmlns:a="http://schemas.openxmlformats.org/drawingml/2006/main" xmlns:r="http://schemas.openxmlformats.org/officeDocument/2006/relationships" xmlns:p="http://schemas.openxmlformats.org/presentationml/2006/main" type="tx">
  <p:cSld name="1_Contents Page">
    <p:spTree>
      <p:nvGrpSpPr>
        <p:cNvPr id="1" name=""/>
        <p:cNvGrpSpPr/>
        <p:nvPr/>
      </p:nvGrpSpPr>
      <p:grpSpPr>
        <a:xfrm>
          <a:off x="0" y="0"/>
          <a:ext cx="0" cy="0"/>
          <a:chOff x="0" y="0"/>
          <a:chExt cx="0" cy="0"/>
        </a:xfrm>
      </p:grpSpPr>
      <p:sp>
        <p:nvSpPr>
          <p:cNvPr id="339" name="Shape 339"/>
          <p:cNvSpPr>
            <a:spLocks noGrp="1"/>
          </p:cNvSpPr>
          <p:nvPr>
            <p:ph type="title"/>
          </p:nvPr>
        </p:nvSpPr>
        <p:spPr>
          <a:xfrm>
            <a:off x="991387" y="748243"/>
            <a:ext cx="18121401" cy="676730"/>
          </a:xfrm>
          <a:prstGeom prst="rect">
            <a:avLst/>
          </a:prstGeom>
        </p:spPr>
        <p:txBody>
          <a:bodyPr>
            <a:normAutofit/>
          </a:bodyPr>
          <a:lstStyle>
            <a:lvl1pPr>
              <a:defRPr sz="5300"/>
            </a:lvl1pPr>
          </a:lstStyle>
          <a:p>
            <a:r>
              <a:t>Title Text</a:t>
            </a:r>
          </a:p>
        </p:txBody>
      </p:sp>
      <p:sp>
        <p:nvSpPr>
          <p:cNvPr id="340" name="Shape 340"/>
          <p:cNvSpPr>
            <a:spLocks noGrp="1"/>
          </p:cNvSpPr>
          <p:nvPr>
            <p:ph type="body" sz="half" idx="1"/>
          </p:nvPr>
        </p:nvSpPr>
        <p:spPr>
          <a:xfrm>
            <a:off x="1030760" y="3190565"/>
            <a:ext cx="16017185" cy="3711786"/>
          </a:xfrm>
          <a:prstGeom prst="rect">
            <a:avLst/>
          </a:prstGeom>
        </p:spPr>
        <p:txBody>
          <a:bodyPr>
            <a:normAutofit/>
          </a:bodyPr>
          <a:lstStyle>
            <a:lvl1pPr>
              <a:tabLst>
                <a:tab pos="14479980" algn="r"/>
              </a:tabLst>
              <a:defRPr sz="2800" b="1"/>
            </a:lvl1pPr>
            <a:lvl2pPr>
              <a:tabLst>
                <a:tab pos="14479980" algn="r"/>
              </a:tabLst>
              <a:defRPr sz="2800" b="1"/>
            </a:lvl2pPr>
            <a:lvl3pPr marL="247274" indent="-247274">
              <a:tabLst>
                <a:tab pos="14479980" algn="r"/>
              </a:tabLst>
              <a:defRPr sz="2800" b="1"/>
            </a:lvl3pPr>
            <a:lvl4pPr marL="494551" indent="-247274">
              <a:tabLst>
                <a:tab pos="14479980" algn="r"/>
              </a:tabLst>
              <a:defRPr sz="2800" b="1"/>
            </a:lvl4pPr>
            <a:lvl5pPr marL="741821" indent="-247277">
              <a:tabLst>
                <a:tab pos="14479980" algn="r"/>
              </a:tabLst>
              <a:defRPr sz="2800" b="1"/>
            </a:lvl5pPr>
          </a:lstStyle>
          <a:p>
            <a:r>
              <a:t>Body Level One</a:t>
            </a:r>
          </a:p>
          <a:p>
            <a:pPr lvl="1"/>
            <a:r>
              <a:t>Body Level Two</a:t>
            </a:r>
          </a:p>
          <a:p>
            <a:pPr lvl="2"/>
            <a:r>
              <a:t>Body Level Three</a:t>
            </a:r>
          </a:p>
          <a:p>
            <a:pPr lvl="3"/>
            <a:r>
              <a:t>Body Level Four</a:t>
            </a:r>
          </a:p>
          <a:p>
            <a:pPr lvl="4"/>
            <a:r>
              <a:t>Body Level Five</a:t>
            </a:r>
          </a:p>
        </p:txBody>
      </p:sp>
      <p:sp>
        <p:nvSpPr>
          <p:cNvPr id="341" name="Shape 341"/>
          <p:cNvSpPr>
            <a:spLocks noGrp="1"/>
          </p:cNvSpPr>
          <p:nvPr>
            <p:ph type="sldNum" sz="quarter" idx="2"/>
          </p:nvPr>
        </p:nvSpPr>
        <p:spPr>
          <a:xfrm>
            <a:off x="18782289" y="754907"/>
            <a:ext cx="316643" cy="323165"/>
          </a:xfrm>
          <a:prstGeom prst="rect">
            <a:avLst/>
          </a:prstGeom>
        </p:spPr>
        <p:txBody>
          <a:bodyPr/>
          <a:lstStyle>
            <a:lvl1pPr defTabSz="911493">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7419539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Slide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9" name="Shape 189"/>
          <p:cNvSpPr>
            <a:spLocks noGrp="1"/>
          </p:cNvSpPr>
          <p:nvPr>
            <p:ph type="title"/>
          </p:nvPr>
        </p:nvSpPr>
        <p:spPr>
          <a:xfrm>
            <a:off x="5231296" y="3818965"/>
            <a:ext cx="9641583" cy="1646605"/>
          </a:xfrm>
          <a:prstGeom prst="rect">
            <a:avLst/>
          </a:prstGeom>
        </p:spPr>
        <p:txBody>
          <a:bodyPr>
            <a:normAutofit/>
          </a:bodyPr>
          <a:lstStyle>
            <a:lvl1pPr algn="ctr">
              <a:lnSpc>
                <a:spcPct val="100000"/>
              </a:lnSpc>
              <a:defRPr sz="10700">
                <a:solidFill>
                  <a:srgbClr val="333E47"/>
                </a:solidFill>
              </a:defRPr>
            </a:lvl1pPr>
          </a:lstStyle>
          <a:p>
            <a:r>
              <a:t>Title Text</a:t>
            </a:r>
          </a:p>
        </p:txBody>
      </p:sp>
      <p:sp>
        <p:nvSpPr>
          <p:cNvPr id="190" name="Shape 190"/>
          <p:cNvSpPr>
            <a:spLocks noGrp="1"/>
          </p:cNvSpPr>
          <p:nvPr>
            <p:ph type="body" sz="quarter" idx="1"/>
          </p:nvPr>
        </p:nvSpPr>
        <p:spPr>
          <a:xfrm>
            <a:off x="6286707" y="5915180"/>
            <a:ext cx="7530690" cy="761748"/>
          </a:xfrm>
          <a:prstGeom prst="rect">
            <a:avLst/>
          </a:prstGeom>
        </p:spPr>
        <p:txBody>
          <a:bodyPr>
            <a:normAutofit/>
          </a:bodyPr>
          <a:lstStyle>
            <a:lvl1pPr algn="ctr">
              <a:spcBef>
                <a:spcPts val="0"/>
              </a:spcBef>
              <a:defRPr sz="4900">
                <a:solidFill>
                  <a:srgbClr val="333E47"/>
                </a:solidFill>
              </a:defRPr>
            </a:lvl1pPr>
            <a:lvl2pPr indent="456468" algn="ctr">
              <a:spcBef>
                <a:spcPts val="0"/>
              </a:spcBef>
              <a:defRPr sz="4900">
                <a:solidFill>
                  <a:srgbClr val="333E47"/>
                </a:solidFill>
              </a:defRPr>
            </a:lvl2pPr>
            <a:lvl3pPr marL="0" indent="912920" algn="ctr">
              <a:spcBef>
                <a:spcPts val="0"/>
              </a:spcBef>
              <a:buSzTx/>
              <a:buNone/>
              <a:defRPr sz="4900">
                <a:solidFill>
                  <a:srgbClr val="333E47"/>
                </a:solidFill>
              </a:defRPr>
            </a:lvl3pPr>
            <a:lvl4pPr marL="0" indent="1369389" algn="ctr">
              <a:spcBef>
                <a:spcPts val="0"/>
              </a:spcBef>
              <a:buSzTx/>
              <a:buNone/>
              <a:defRPr sz="4900">
                <a:solidFill>
                  <a:srgbClr val="333E47"/>
                </a:solidFill>
              </a:defRPr>
            </a:lvl4pPr>
            <a:lvl5pPr marL="0" indent="1825846"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91" name="Shape 191"/>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78887841"/>
      </p:ext>
    </p:extLst>
  </p:cSld>
  <p:clrMapOvr>
    <a:masterClrMapping/>
  </p:clrMapOvr>
  <p:transition spd="med"/>
</p:sldLayout>
</file>

<file path=ppt/slideLayouts/slideLayout140.xml><?xml version="1.0" encoding="utf-8"?>
<p:sldLayout xmlns:a="http://schemas.openxmlformats.org/drawingml/2006/main" xmlns:r="http://schemas.openxmlformats.org/officeDocument/2006/relationships" xmlns:p="http://schemas.openxmlformats.org/presentationml/2006/main" type="tx">
  <p:cSld name="5_Two Content">
    <p:spTree>
      <p:nvGrpSpPr>
        <p:cNvPr id="1" name=""/>
        <p:cNvGrpSpPr/>
        <p:nvPr/>
      </p:nvGrpSpPr>
      <p:grpSpPr>
        <a:xfrm>
          <a:off x="0" y="0"/>
          <a:ext cx="0" cy="0"/>
          <a:chOff x="0" y="0"/>
          <a:chExt cx="0" cy="0"/>
        </a:xfrm>
      </p:grpSpPr>
      <p:sp>
        <p:nvSpPr>
          <p:cNvPr id="348" name="Shape 348"/>
          <p:cNvSpPr>
            <a:spLocks noGrp="1"/>
          </p:cNvSpPr>
          <p:nvPr>
            <p:ph type="body" sz="quarter" idx="1"/>
          </p:nvPr>
        </p:nvSpPr>
        <p:spPr>
          <a:xfrm>
            <a:off x="9311901" y="3190569"/>
            <a:ext cx="7665570" cy="3164131"/>
          </a:xfrm>
          <a:prstGeom prst="rect">
            <a:avLst/>
          </a:prstGeom>
        </p:spPr>
        <p:txBody>
          <a:bodyPr>
            <a:normAutofit/>
          </a:bodyPr>
          <a:lstStyle>
            <a:lvl1pPr>
              <a:defRPr sz="2100"/>
            </a:lvl1pPr>
            <a:lvl2pPr>
              <a:defRPr sz="2100"/>
            </a:lvl2pPr>
            <a:lvl3pPr marL="247274" indent="-247274">
              <a:defRPr sz="2100"/>
            </a:lvl3pPr>
            <a:lvl4pPr marL="494551" indent="-247274">
              <a:defRPr sz="2100"/>
            </a:lvl4pPr>
            <a:lvl5pPr marL="741821" indent="-247277">
              <a:defRPr sz="2100"/>
            </a:lvl5pPr>
          </a:lstStyle>
          <a:p>
            <a:r>
              <a:t>Body Level One</a:t>
            </a:r>
          </a:p>
          <a:p>
            <a:pPr lvl="1"/>
            <a:r>
              <a:t>Body Level Two</a:t>
            </a:r>
          </a:p>
          <a:p>
            <a:pPr lvl="2"/>
            <a:r>
              <a:t>Body Level Three</a:t>
            </a:r>
          </a:p>
          <a:p>
            <a:pPr lvl="3"/>
            <a:r>
              <a:t>Body Level Four</a:t>
            </a:r>
          </a:p>
          <a:p>
            <a:pPr lvl="4"/>
            <a:r>
              <a:t>Body Level Five</a:t>
            </a:r>
          </a:p>
        </p:txBody>
      </p:sp>
      <p:sp>
        <p:nvSpPr>
          <p:cNvPr id="349" name="Shape 349"/>
          <p:cNvSpPr>
            <a:spLocks noGrp="1"/>
          </p:cNvSpPr>
          <p:nvPr>
            <p:ph type="body" sz="quarter" idx="13"/>
          </p:nvPr>
        </p:nvSpPr>
        <p:spPr>
          <a:xfrm>
            <a:off x="991368" y="754920"/>
            <a:ext cx="16017185" cy="1458774"/>
          </a:xfrm>
          <a:prstGeom prst="rect">
            <a:avLst/>
          </a:prstGeom>
        </p:spPr>
        <p:txBody>
          <a:bodyPr>
            <a:normAutofit/>
          </a:bodyPr>
          <a:lstStyle/>
          <a:p>
            <a:pPr>
              <a:lnSpc>
                <a:spcPct val="80000"/>
              </a:lnSpc>
              <a:defRPr sz="5300" b="1"/>
            </a:pPr>
            <a:endParaRPr/>
          </a:p>
        </p:txBody>
      </p:sp>
      <p:sp>
        <p:nvSpPr>
          <p:cNvPr id="350" name="Shape 350"/>
          <p:cNvSpPr>
            <a:spLocks noGrp="1"/>
          </p:cNvSpPr>
          <p:nvPr>
            <p:ph type="sldNum" sz="quarter" idx="2"/>
          </p:nvPr>
        </p:nvSpPr>
        <p:spPr>
          <a:xfrm>
            <a:off x="18782289" y="754907"/>
            <a:ext cx="316643" cy="323165"/>
          </a:xfrm>
          <a:prstGeom prst="rect">
            <a:avLst/>
          </a:prstGeom>
        </p:spPr>
        <p:txBody>
          <a:bodyPr/>
          <a:lstStyle>
            <a:lvl1pPr defTabSz="911493">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800979854"/>
      </p:ext>
    </p:extLst>
  </p:cSld>
  <p:clrMapOvr>
    <a:masterClrMapping/>
  </p:clrMapOvr>
  <p:transition spd="med"/>
</p:sldLayout>
</file>

<file path=ppt/slideLayouts/slideLayout141.xml><?xml version="1.0" encoding="utf-8"?>
<p:sldLayout xmlns:a="http://schemas.openxmlformats.org/drawingml/2006/main" xmlns:r="http://schemas.openxmlformats.org/officeDocument/2006/relationships" xmlns:p="http://schemas.openxmlformats.org/presentationml/2006/main" type="tx">
  <p:cSld name="6_Title Only">
    <p:spTree>
      <p:nvGrpSpPr>
        <p:cNvPr id="1" name=""/>
        <p:cNvGrpSpPr/>
        <p:nvPr/>
      </p:nvGrpSpPr>
      <p:grpSpPr>
        <a:xfrm>
          <a:off x="0" y="0"/>
          <a:ext cx="0" cy="0"/>
          <a:chOff x="0" y="0"/>
          <a:chExt cx="0" cy="0"/>
        </a:xfrm>
      </p:grpSpPr>
      <p:sp>
        <p:nvSpPr>
          <p:cNvPr id="357" name="Shape 357"/>
          <p:cNvSpPr>
            <a:spLocks noGrp="1"/>
          </p:cNvSpPr>
          <p:nvPr>
            <p:ph type="body" sz="quarter" idx="1"/>
          </p:nvPr>
        </p:nvSpPr>
        <p:spPr>
          <a:xfrm>
            <a:off x="991397" y="754920"/>
            <a:ext cx="16017185" cy="1458774"/>
          </a:xfrm>
          <a:prstGeom prst="rect">
            <a:avLst/>
          </a:prstGeom>
        </p:spPr>
        <p:txBody>
          <a:bodyPr>
            <a:normAutofit/>
          </a:bodyPr>
          <a:lstStyle>
            <a:lvl1pPr>
              <a:lnSpc>
                <a:spcPct val="80000"/>
              </a:lnSpc>
              <a:defRPr sz="5300" b="1"/>
            </a:lvl1pPr>
            <a:lvl2pPr>
              <a:lnSpc>
                <a:spcPct val="80000"/>
              </a:lnSpc>
              <a:defRPr sz="5300" b="1"/>
            </a:lvl2pPr>
            <a:lvl3pPr marL="624070" indent="-624070">
              <a:lnSpc>
                <a:spcPct val="80000"/>
              </a:lnSpc>
              <a:defRPr sz="5300" b="1"/>
            </a:lvl3pPr>
            <a:lvl4pPr marL="871346" indent="-624070">
              <a:lnSpc>
                <a:spcPct val="80000"/>
              </a:lnSpc>
              <a:defRPr sz="5300" b="1"/>
            </a:lvl4pPr>
            <a:lvl5pPr marL="1118620" indent="-624070">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358" name="Shape 358"/>
          <p:cNvSpPr>
            <a:spLocks noGrp="1"/>
          </p:cNvSpPr>
          <p:nvPr>
            <p:ph type="sldNum" sz="quarter" idx="2"/>
          </p:nvPr>
        </p:nvSpPr>
        <p:spPr>
          <a:xfrm>
            <a:off x="18782289" y="754907"/>
            <a:ext cx="316643" cy="323165"/>
          </a:xfrm>
          <a:prstGeom prst="rect">
            <a:avLst/>
          </a:prstGeom>
        </p:spPr>
        <p:txBody>
          <a:bodyPr/>
          <a:lstStyle>
            <a:lvl1pPr defTabSz="911493">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92319165"/>
      </p:ext>
    </p:extLst>
  </p:cSld>
  <p:clrMapOvr>
    <a:masterClrMapping/>
  </p:clrMapOvr>
  <p:transition spd="med"/>
</p:sldLayout>
</file>

<file path=ppt/slideLayouts/slideLayout142.xml><?xml version="1.0" encoding="utf-8"?>
<p:sldLayout xmlns:a="http://schemas.openxmlformats.org/drawingml/2006/main" xmlns:r="http://schemas.openxmlformats.org/officeDocument/2006/relationships" xmlns:p="http://schemas.openxmlformats.org/presentationml/2006/main" showMasterSp="0" type="tx">
  <p:cSld name="1_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65" name="image3.tif" descr="PET4085_all in_LOGO AW_YELLOW_RGB.ai"/>
          <p:cNvPicPr>
            <a:picLocks noChangeAspect="1"/>
          </p:cNvPicPr>
          <p:nvPr/>
        </p:nvPicPr>
        <p:blipFill>
          <a:blip r:embed="rId3"/>
          <a:stretch>
            <a:fillRect/>
          </a:stretch>
        </p:blipFill>
        <p:spPr>
          <a:xfrm>
            <a:off x="6613820" y="3207469"/>
            <a:ext cx="17955207" cy="10092033"/>
          </a:xfrm>
          <a:prstGeom prst="rect">
            <a:avLst/>
          </a:prstGeom>
          <a:ln w="12700">
            <a:miter lim="400000"/>
          </a:ln>
        </p:spPr>
      </p:pic>
      <p:sp>
        <p:nvSpPr>
          <p:cNvPr id="366" name="Shape 366"/>
          <p:cNvSpPr>
            <a:spLocks noGrp="1"/>
          </p:cNvSpPr>
          <p:nvPr>
            <p:ph type="body" sz="quarter" idx="1"/>
          </p:nvPr>
        </p:nvSpPr>
        <p:spPr>
          <a:xfrm>
            <a:off x="1002829" y="712303"/>
            <a:ext cx="14493100" cy="1944749"/>
          </a:xfrm>
          <a:prstGeom prst="rect">
            <a:avLst/>
          </a:prstGeom>
        </p:spPr>
        <p:txBody>
          <a:bodyPr>
            <a:normAutofit/>
          </a:bodyPr>
          <a:lstStyle>
            <a:lvl1pPr>
              <a:lnSpc>
                <a:spcPct val="80000"/>
              </a:lnSpc>
              <a:spcBef>
                <a:spcPts val="0"/>
              </a:spcBef>
              <a:defRPr sz="5300" b="1">
                <a:solidFill>
                  <a:srgbClr val="FFCD00"/>
                </a:solidFill>
              </a:defRPr>
            </a:lvl1pPr>
            <a:lvl2pPr>
              <a:lnSpc>
                <a:spcPct val="80000"/>
              </a:lnSpc>
              <a:spcBef>
                <a:spcPts val="0"/>
              </a:spcBef>
              <a:defRPr sz="5300" b="1">
                <a:solidFill>
                  <a:srgbClr val="FFCD00"/>
                </a:solidFill>
              </a:defRPr>
            </a:lvl2pPr>
            <a:lvl3pPr marL="0" indent="0">
              <a:lnSpc>
                <a:spcPct val="80000"/>
              </a:lnSpc>
              <a:spcBef>
                <a:spcPts val="0"/>
              </a:spcBef>
              <a:buSzTx/>
              <a:buNone/>
              <a:defRPr sz="5300" b="1">
                <a:solidFill>
                  <a:srgbClr val="FFCD00"/>
                </a:solidFill>
              </a:defRPr>
            </a:lvl3pPr>
            <a:lvl4pPr marL="871346" indent="-624070">
              <a:lnSpc>
                <a:spcPct val="80000"/>
              </a:lnSpc>
              <a:spcBef>
                <a:spcPts val="0"/>
              </a:spcBef>
              <a:defRPr sz="5300" b="1">
                <a:solidFill>
                  <a:srgbClr val="FFCD00"/>
                </a:solidFill>
              </a:defRPr>
            </a:lvl4pPr>
            <a:lvl5pPr marL="1118620" indent="-624070">
              <a:lnSpc>
                <a:spcPct val="80000"/>
              </a:lnSpc>
              <a:spcBef>
                <a:spcPts val="0"/>
              </a:spcBef>
              <a:defRPr sz="53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67" name="Shape 367"/>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433440835"/>
      </p:ext>
    </p:extLst>
  </p:cSld>
  <p:clrMapOvr>
    <a:masterClrMapping/>
  </p:clrMapOvr>
  <p:transition spd="med"/>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type="tx">
  <p:cSld name="4_Title Slide">
    <p:spTree>
      <p:nvGrpSpPr>
        <p:cNvPr id="1" name=""/>
        <p:cNvGrpSpPr/>
        <p:nvPr/>
      </p:nvGrpSpPr>
      <p:grpSpPr>
        <a:xfrm>
          <a:off x="0" y="0"/>
          <a:ext cx="0" cy="0"/>
          <a:chOff x="0" y="0"/>
          <a:chExt cx="0" cy="0"/>
        </a:xfrm>
      </p:grpSpPr>
      <p:sp>
        <p:nvSpPr>
          <p:cNvPr id="374" name="Shape 374"/>
          <p:cNvSpPr>
            <a:spLocks noGrp="1"/>
          </p:cNvSpPr>
          <p:nvPr>
            <p:ph type="title"/>
          </p:nvPr>
        </p:nvSpPr>
        <p:spPr>
          <a:xfrm>
            <a:off x="5231296" y="3818965"/>
            <a:ext cx="9641583" cy="1646605"/>
          </a:xfrm>
          <a:prstGeom prst="rect">
            <a:avLst/>
          </a:prstGeom>
        </p:spPr>
        <p:txBody>
          <a:bodyPr>
            <a:normAutofit/>
          </a:bodyPr>
          <a:lstStyle>
            <a:lvl1pPr algn="ctr">
              <a:lnSpc>
                <a:spcPct val="100000"/>
              </a:lnSpc>
              <a:defRPr sz="10700">
                <a:solidFill>
                  <a:srgbClr val="333E47"/>
                </a:solidFill>
              </a:defRPr>
            </a:lvl1pPr>
          </a:lstStyle>
          <a:p>
            <a:r>
              <a:t>Title Text</a:t>
            </a:r>
          </a:p>
        </p:txBody>
      </p:sp>
      <p:sp>
        <p:nvSpPr>
          <p:cNvPr id="375" name="Shape 375"/>
          <p:cNvSpPr>
            <a:spLocks noGrp="1"/>
          </p:cNvSpPr>
          <p:nvPr>
            <p:ph type="body" sz="quarter" idx="1"/>
          </p:nvPr>
        </p:nvSpPr>
        <p:spPr>
          <a:xfrm>
            <a:off x="6286707" y="5915180"/>
            <a:ext cx="7530690" cy="761748"/>
          </a:xfrm>
          <a:prstGeom prst="rect">
            <a:avLst/>
          </a:prstGeom>
        </p:spPr>
        <p:txBody>
          <a:bodyPr>
            <a:normAutofit/>
          </a:bodyPr>
          <a:lstStyle>
            <a:lvl1pPr algn="ctr">
              <a:spcBef>
                <a:spcPts val="0"/>
              </a:spcBef>
              <a:defRPr sz="4900">
                <a:solidFill>
                  <a:srgbClr val="333E47"/>
                </a:solidFill>
              </a:defRPr>
            </a:lvl1pPr>
            <a:lvl2pPr indent="456468" algn="ctr">
              <a:spcBef>
                <a:spcPts val="0"/>
              </a:spcBef>
              <a:defRPr sz="4900">
                <a:solidFill>
                  <a:srgbClr val="333E47"/>
                </a:solidFill>
              </a:defRPr>
            </a:lvl2pPr>
            <a:lvl3pPr marL="0" indent="912920" algn="ctr">
              <a:spcBef>
                <a:spcPts val="0"/>
              </a:spcBef>
              <a:buSzTx/>
              <a:buNone/>
              <a:defRPr sz="4900">
                <a:solidFill>
                  <a:srgbClr val="333E47"/>
                </a:solidFill>
              </a:defRPr>
            </a:lvl3pPr>
            <a:lvl4pPr marL="0" indent="1369389" algn="ctr">
              <a:spcBef>
                <a:spcPts val="0"/>
              </a:spcBef>
              <a:buSzTx/>
              <a:buNone/>
              <a:defRPr sz="4900">
                <a:solidFill>
                  <a:srgbClr val="333E47"/>
                </a:solidFill>
              </a:defRPr>
            </a:lvl4pPr>
            <a:lvl5pPr marL="0" indent="1825846"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376" name="Shape 376"/>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902522464"/>
      </p:ext>
    </p:extLst>
  </p:cSld>
  <p:clrMapOvr>
    <a:masterClrMapping/>
  </p:clrMapOvr>
  <p:transition spd="med"/>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type="tx">
  <p:cSld name="5_Title and Content">
    <p:spTree>
      <p:nvGrpSpPr>
        <p:cNvPr id="1" name=""/>
        <p:cNvGrpSpPr/>
        <p:nvPr/>
      </p:nvGrpSpPr>
      <p:grpSpPr>
        <a:xfrm>
          <a:off x="0" y="0"/>
          <a:ext cx="0" cy="0"/>
          <a:chOff x="0" y="0"/>
          <a:chExt cx="0" cy="0"/>
        </a:xfrm>
      </p:grpSpPr>
      <p:sp>
        <p:nvSpPr>
          <p:cNvPr id="383" name="Shape 383"/>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384" name="Shape 384"/>
          <p:cNvSpPr>
            <a:spLocks noGrp="1"/>
          </p:cNvSpPr>
          <p:nvPr>
            <p:ph type="body" idx="1"/>
          </p:nvPr>
        </p:nvSpPr>
        <p:spPr>
          <a:xfrm>
            <a:off x="1005205" y="2601164"/>
            <a:ext cx="18093690" cy="7464171"/>
          </a:xfrm>
          <a:prstGeom prst="rect">
            <a:avLst/>
          </a:prstGeom>
        </p:spPr>
        <p:txBody>
          <a:bodyPr>
            <a:normAutofit/>
          </a:bodyPr>
          <a:lstStyle>
            <a:lvl1pPr>
              <a:spcBef>
                <a:spcPts val="0"/>
              </a:spcBef>
              <a:defRPr sz="1800">
                <a:solidFill>
                  <a:srgbClr val="000000"/>
                </a:solidFill>
              </a:defRPr>
            </a:lvl1pPr>
            <a:lvl2pPr indent="456468">
              <a:spcBef>
                <a:spcPts val="0"/>
              </a:spcBef>
              <a:defRPr sz="1800">
                <a:solidFill>
                  <a:srgbClr val="000000"/>
                </a:solidFill>
              </a:defRPr>
            </a:lvl2pPr>
            <a:lvl3pPr marL="0" indent="912920">
              <a:spcBef>
                <a:spcPts val="0"/>
              </a:spcBef>
              <a:buSzTx/>
              <a:buNone/>
              <a:defRPr sz="1800">
                <a:solidFill>
                  <a:srgbClr val="000000"/>
                </a:solidFill>
              </a:defRPr>
            </a:lvl3pPr>
            <a:lvl4pPr marL="0" indent="1369389">
              <a:spcBef>
                <a:spcPts val="0"/>
              </a:spcBef>
              <a:buSzTx/>
              <a:buNone/>
              <a:defRPr sz="1800">
                <a:solidFill>
                  <a:srgbClr val="000000"/>
                </a:solidFill>
              </a:defRPr>
            </a:lvl4pPr>
            <a:lvl5pPr marL="0" indent="1825846">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385" name="Shape 385"/>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67841839"/>
      </p:ext>
    </p:extLst>
  </p:cSld>
  <p:clrMapOvr>
    <a:masterClrMapping/>
  </p:clrMapOvr>
  <p:transition spd="med"/>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type="tx">
  <p:cSld name="6_Two Content">
    <p:spTree>
      <p:nvGrpSpPr>
        <p:cNvPr id="1" name=""/>
        <p:cNvGrpSpPr/>
        <p:nvPr/>
      </p:nvGrpSpPr>
      <p:grpSpPr>
        <a:xfrm>
          <a:off x="0" y="0"/>
          <a:ext cx="0" cy="0"/>
          <a:chOff x="0" y="0"/>
          <a:chExt cx="0" cy="0"/>
        </a:xfrm>
      </p:grpSpPr>
      <p:sp>
        <p:nvSpPr>
          <p:cNvPr id="392" name="Shape 392"/>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393" name="Shape 393"/>
          <p:cNvSpPr>
            <a:spLocks noGrp="1"/>
          </p:cNvSpPr>
          <p:nvPr>
            <p:ph type="body" sz="half" idx="1"/>
          </p:nvPr>
        </p:nvSpPr>
        <p:spPr>
          <a:xfrm>
            <a:off x="1005227" y="2601164"/>
            <a:ext cx="8745285" cy="7464171"/>
          </a:xfrm>
          <a:prstGeom prst="rect">
            <a:avLst/>
          </a:prstGeom>
        </p:spPr>
        <p:txBody>
          <a:bodyPr>
            <a:normAutofit/>
          </a:bodyPr>
          <a:lstStyle>
            <a:lvl1pPr>
              <a:spcBef>
                <a:spcPts val="0"/>
              </a:spcBef>
              <a:defRPr sz="1800">
                <a:solidFill>
                  <a:srgbClr val="000000"/>
                </a:solidFill>
              </a:defRPr>
            </a:lvl1pPr>
            <a:lvl2pPr indent="456468">
              <a:spcBef>
                <a:spcPts val="0"/>
              </a:spcBef>
              <a:defRPr sz="1800">
                <a:solidFill>
                  <a:srgbClr val="000000"/>
                </a:solidFill>
              </a:defRPr>
            </a:lvl2pPr>
            <a:lvl3pPr marL="0" indent="912920">
              <a:spcBef>
                <a:spcPts val="0"/>
              </a:spcBef>
              <a:buSzTx/>
              <a:buNone/>
              <a:defRPr sz="1800">
                <a:solidFill>
                  <a:srgbClr val="000000"/>
                </a:solidFill>
              </a:defRPr>
            </a:lvl3pPr>
            <a:lvl4pPr marL="0" indent="1369389">
              <a:spcBef>
                <a:spcPts val="0"/>
              </a:spcBef>
              <a:buSzTx/>
              <a:buNone/>
              <a:defRPr sz="1800">
                <a:solidFill>
                  <a:srgbClr val="000000"/>
                </a:solidFill>
              </a:defRPr>
            </a:lvl4pPr>
            <a:lvl5pPr marL="0" indent="1825846">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394" name="Shape 394"/>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872003653"/>
      </p:ext>
    </p:extLst>
  </p:cSld>
  <p:clrMapOvr>
    <a:masterClrMapping/>
  </p:clrMapOvr>
  <p:transition spd="med"/>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type="tx">
  <p:cSld name="7_Title Only">
    <p:spTree>
      <p:nvGrpSpPr>
        <p:cNvPr id="1" name=""/>
        <p:cNvGrpSpPr/>
        <p:nvPr/>
      </p:nvGrpSpPr>
      <p:grpSpPr>
        <a:xfrm>
          <a:off x="0" y="0"/>
          <a:ext cx="0" cy="0"/>
          <a:chOff x="0" y="0"/>
          <a:chExt cx="0" cy="0"/>
        </a:xfrm>
      </p:grpSpPr>
      <p:sp>
        <p:nvSpPr>
          <p:cNvPr id="401" name="Shape 401"/>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402" name="Shape 402"/>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584242230"/>
      </p:ext>
    </p:extLst>
  </p:cSld>
  <p:clrMapOvr>
    <a:masterClrMapping/>
  </p:clrMapOvr>
  <p:transition spd="med"/>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type="tx">
  <p:cSld name="3_Blank">
    <p:spTree>
      <p:nvGrpSpPr>
        <p:cNvPr id="1" name=""/>
        <p:cNvGrpSpPr/>
        <p:nvPr/>
      </p:nvGrpSpPr>
      <p:grpSpPr>
        <a:xfrm>
          <a:off x="0" y="0"/>
          <a:ext cx="0" cy="0"/>
          <a:chOff x="0" y="0"/>
          <a:chExt cx="0" cy="0"/>
        </a:xfrm>
      </p:grpSpPr>
      <p:sp>
        <p:nvSpPr>
          <p:cNvPr id="409" name="Shape 409"/>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668892388"/>
      </p:ext>
    </p:extLst>
  </p:cSld>
  <p:clrMapOvr>
    <a:masterClrMapping/>
  </p:clrMapOvr>
  <p:transition spd="med"/>
</p:sldLayout>
</file>

<file path=ppt/slideLayouts/slideLayout148.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Shape 20"/>
          <p:cNvSpPr>
            <a:spLocks noGrp="1"/>
          </p:cNvSpPr>
          <p:nvPr>
            <p:ph type="title"/>
          </p:nvPr>
        </p:nvSpPr>
        <p:spPr>
          <a:xfrm>
            <a:off x="1005214" y="519393"/>
            <a:ext cx="14351440" cy="1646604"/>
          </a:xfrm>
          <a:prstGeom prst="rect">
            <a:avLst/>
          </a:prstGeom>
        </p:spPr>
        <p:txBody>
          <a:bodyPr>
            <a:normAutofit/>
          </a:bodyPr>
          <a:lstStyle>
            <a:lvl1pPr>
              <a:defRPr b="1"/>
            </a:lvl1pPr>
          </a:lstStyle>
          <a:p>
            <a:r>
              <a:t>Title Text</a:t>
            </a:r>
          </a:p>
        </p:txBody>
      </p:sp>
      <p:sp>
        <p:nvSpPr>
          <p:cNvPr id="21" name="Shape 21"/>
          <p:cNvSpPr>
            <a:spLocks noGrp="1"/>
          </p:cNvSpPr>
          <p:nvPr>
            <p:ph type="body" sz="quarter" idx="1"/>
          </p:nvPr>
        </p:nvSpPr>
        <p:spPr>
          <a:xfrm>
            <a:off x="1005205" y="2601178"/>
            <a:ext cx="18093690" cy="276999"/>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4" name="Shape 22">
            <a:extLst>
              <a:ext uri="{FF2B5EF4-FFF2-40B4-BE49-F238E27FC236}">
                <a16:creationId xmlns:a16="http://schemas.microsoft.com/office/drawing/2014/main" id="{ED555746-EF8B-41D5-8E1D-7CA8D8813CB1}"/>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79A02612-8261-458C-A6E4-F84A2A43752B}" type="slidenum">
              <a:rPr lang="en-US" altLang="en-US"/>
              <a:pPr/>
              <a:t>‹#›</a:t>
            </a:fld>
            <a:endParaRPr lang="en-US" altLang="en-US"/>
          </a:p>
        </p:txBody>
      </p:sp>
    </p:spTree>
    <p:extLst>
      <p:ext uri="{BB962C8B-B14F-4D97-AF65-F5344CB8AC3E}">
        <p14:creationId xmlns:p14="http://schemas.microsoft.com/office/powerpoint/2010/main" val="2807959400"/>
      </p:ext>
    </p:extLst>
  </p:cSld>
  <p:clrMapOvr>
    <a:masterClrMapping/>
  </p:clrMapOvr>
  <p:transition spd="med"/>
</p:sldLayout>
</file>

<file path=ppt/slideLayouts/slideLayout149.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29" name="Shape 29"/>
          <p:cNvSpPr>
            <a:spLocks noGrp="1"/>
          </p:cNvSpPr>
          <p:nvPr>
            <p:ph type="title"/>
          </p:nvPr>
        </p:nvSpPr>
        <p:spPr>
          <a:xfrm>
            <a:off x="1005214" y="519393"/>
            <a:ext cx="14351440" cy="1646604"/>
          </a:xfrm>
          <a:prstGeom prst="rect">
            <a:avLst/>
          </a:prstGeom>
        </p:spPr>
        <p:txBody>
          <a:bodyPr>
            <a:normAutofit/>
          </a:bodyPr>
          <a:lstStyle>
            <a:lvl1pPr>
              <a:defRPr b="1"/>
            </a:lvl1pPr>
          </a:lstStyle>
          <a:p>
            <a:r>
              <a:t>Title Text</a:t>
            </a:r>
          </a:p>
        </p:txBody>
      </p:sp>
      <p:sp>
        <p:nvSpPr>
          <p:cNvPr id="30" name="Shape 30"/>
          <p:cNvSpPr>
            <a:spLocks noGrp="1"/>
          </p:cNvSpPr>
          <p:nvPr>
            <p:ph type="body" sz="quarter" idx="1"/>
          </p:nvPr>
        </p:nvSpPr>
        <p:spPr>
          <a:xfrm>
            <a:off x="1005211" y="2601178"/>
            <a:ext cx="8745287" cy="276999"/>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4" name="Shape 31">
            <a:extLst>
              <a:ext uri="{FF2B5EF4-FFF2-40B4-BE49-F238E27FC236}">
                <a16:creationId xmlns:a16="http://schemas.microsoft.com/office/drawing/2014/main" id="{2307CD0C-6072-4220-8644-A3274484CE50}"/>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CBE34EF9-58C9-4BC4-91A3-B303418EA3BA}" type="slidenum">
              <a:rPr lang="en-US" altLang="en-US"/>
              <a:pPr/>
              <a:t>‹#›</a:t>
            </a:fld>
            <a:endParaRPr lang="en-US" altLang="en-US"/>
          </a:p>
        </p:txBody>
      </p:sp>
    </p:spTree>
    <p:extLst>
      <p:ext uri="{BB962C8B-B14F-4D97-AF65-F5344CB8AC3E}">
        <p14:creationId xmlns:p14="http://schemas.microsoft.com/office/powerpoint/2010/main" val="2440804349"/>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3_Title and Content">
    <p:spTree>
      <p:nvGrpSpPr>
        <p:cNvPr id="1" name=""/>
        <p:cNvGrpSpPr/>
        <p:nvPr/>
      </p:nvGrpSpPr>
      <p:grpSpPr>
        <a:xfrm>
          <a:off x="0" y="0"/>
          <a:ext cx="0" cy="0"/>
          <a:chOff x="0" y="0"/>
          <a:chExt cx="0" cy="0"/>
        </a:xfrm>
      </p:grpSpPr>
      <p:sp>
        <p:nvSpPr>
          <p:cNvPr id="198" name="Shape 198"/>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199" name="Shape 199"/>
          <p:cNvSpPr>
            <a:spLocks noGrp="1"/>
          </p:cNvSpPr>
          <p:nvPr>
            <p:ph type="body" idx="1"/>
          </p:nvPr>
        </p:nvSpPr>
        <p:spPr>
          <a:xfrm>
            <a:off x="1005205" y="2601164"/>
            <a:ext cx="18093690" cy="7464171"/>
          </a:xfrm>
          <a:prstGeom prst="rect">
            <a:avLst/>
          </a:prstGeom>
        </p:spPr>
        <p:txBody>
          <a:bodyPr>
            <a:normAutofit/>
          </a:bodyPr>
          <a:lstStyle>
            <a:lvl1pPr>
              <a:spcBef>
                <a:spcPts val="0"/>
              </a:spcBef>
              <a:defRPr sz="1800">
                <a:solidFill>
                  <a:srgbClr val="000000"/>
                </a:solidFill>
              </a:defRPr>
            </a:lvl1pPr>
            <a:lvl2pPr indent="456468">
              <a:spcBef>
                <a:spcPts val="0"/>
              </a:spcBef>
              <a:defRPr sz="1800">
                <a:solidFill>
                  <a:srgbClr val="000000"/>
                </a:solidFill>
              </a:defRPr>
            </a:lvl2pPr>
            <a:lvl3pPr marL="0" indent="912920">
              <a:spcBef>
                <a:spcPts val="0"/>
              </a:spcBef>
              <a:buSzTx/>
              <a:buNone/>
              <a:defRPr sz="1800">
                <a:solidFill>
                  <a:srgbClr val="000000"/>
                </a:solidFill>
              </a:defRPr>
            </a:lvl3pPr>
            <a:lvl4pPr marL="0" indent="1369389">
              <a:spcBef>
                <a:spcPts val="0"/>
              </a:spcBef>
              <a:buSzTx/>
              <a:buNone/>
              <a:defRPr sz="1800">
                <a:solidFill>
                  <a:srgbClr val="000000"/>
                </a:solidFill>
              </a:defRPr>
            </a:lvl4pPr>
            <a:lvl5pPr marL="0" indent="1825846">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0" name="Shape 200"/>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36539241"/>
      </p:ext>
    </p:extLst>
  </p:cSld>
  <p:clrMapOvr>
    <a:masterClrMapping/>
  </p:clrMapOvr>
  <p:transition spd="med"/>
</p:sldLayout>
</file>

<file path=ppt/slideLayouts/slideLayout15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61" name="Shape 61"/>
          <p:cNvSpPr>
            <a:spLocks noGrp="1"/>
          </p:cNvSpPr>
          <p:nvPr>
            <p:ph type="title"/>
          </p:nvPr>
        </p:nvSpPr>
        <p:spPr>
          <a:xfrm>
            <a:off x="5231296" y="3818968"/>
            <a:ext cx="9641583" cy="1646605"/>
          </a:xfrm>
          <a:prstGeom prst="rect">
            <a:avLst/>
          </a:prstGeom>
        </p:spPr>
        <p:txBody>
          <a:bodyPr>
            <a:normAutofit/>
          </a:bodyPr>
          <a:lstStyle>
            <a:lvl1pPr algn="ctr">
              <a:defRPr b="1"/>
            </a:lvl1pPr>
          </a:lstStyle>
          <a:p>
            <a:r>
              <a:t>Title Text</a:t>
            </a:r>
          </a:p>
        </p:txBody>
      </p:sp>
      <p:sp>
        <p:nvSpPr>
          <p:cNvPr id="62" name="Shape 62"/>
          <p:cNvSpPr>
            <a:spLocks noGrp="1"/>
          </p:cNvSpPr>
          <p:nvPr>
            <p:ph type="body" sz="quarter" idx="1"/>
          </p:nvPr>
        </p:nvSpPr>
        <p:spPr>
          <a:xfrm>
            <a:off x="6286707" y="5915180"/>
            <a:ext cx="7530690" cy="761748"/>
          </a:xfrm>
          <a:prstGeom prst="rect">
            <a:avLst/>
          </a:prstGeom>
        </p:spPr>
        <p:txBody>
          <a:bodyPr>
            <a:normAutofit/>
          </a:bodyPr>
          <a:lstStyle>
            <a:lvl1pPr algn="ctr">
              <a:defRPr sz="4900">
                <a:solidFill>
                  <a:srgbClr val="333E47"/>
                </a:solidFill>
              </a:defRPr>
            </a:lvl1pPr>
            <a:lvl2pPr indent="456487" algn="ctr">
              <a:defRPr sz="4900">
                <a:solidFill>
                  <a:srgbClr val="333E47"/>
                </a:solidFill>
              </a:defRPr>
            </a:lvl2pPr>
            <a:lvl3pPr indent="912958" algn="ctr">
              <a:defRPr sz="4900">
                <a:solidFill>
                  <a:srgbClr val="333E47"/>
                </a:solidFill>
              </a:defRPr>
            </a:lvl3pPr>
            <a:lvl4pPr indent="1369445" algn="ctr">
              <a:defRPr sz="4900">
                <a:solidFill>
                  <a:srgbClr val="333E47"/>
                </a:solidFill>
              </a:defRPr>
            </a:lvl4pPr>
            <a:lvl5pPr indent="1825922" algn="ctr">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4" name="Shape 63">
            <a:extLst>
              <a:ext uri="{FF2B5EF4-FFF2-40B4-BE49-F238E27FC236}">
                <a16:creationId xmlns:a16="http://schemas.microsoft.com/office/drawing/2014/main" id="{E61DF93B-1F67-4C18-BC8D-D41A9F4A96EF}"/>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ACE08322-E816-41D1-AA93-55D9842D12EA}" type="slidenum">
              <a:rPr lang="en-US" altLang="en-US"/>
              <a:pPr/>
              <a:t>‹#›</a:t>
            </a:fld>
            <a:endParaRPr lang="en-US" altLang="en-US"/>
          </a:p>
        </p:txBody>
      </p:sp>
    </p:spTree>
    <p:extLst>
      <p:ext uri="{BB962C8B-B14F-4D97-AF65-F5344CB8AC3E}">
        <p14:creationId xmlns:p14="http://schemas.microsoft.com/office/powerpoint/2010/main" val="3834247623"/>
      </p:ext>
    </p:extLst>
  </p:cSld>
  <p:clrMapOvr>
    <a:masterClrMapping/>
  </p:clrMapOvr>
  <p:transition spd="med"/>
</p:sldLayout>
</file>

<file path=ppt/slideLayouts/slideLayout151.xml><?xml version="1.0" encoding="utf-8"?>
<p:sldLayout xmlns:a="http://schemas.openxmlformats.org/drawingml/2006/main" xmlns:r="http://schemas.openxmlformats.org/officeDocument/2006/relationships" xmlns:p="http://schemas.openxmlformats.org/presentationml/2006/main" type="tx">
  <p:cSld name="1_Title and Content">
    <p:spTree>
      <p:nvGrpSpPr>
        <p:cNvPr id="1" name=""/>
        <p:cNvGrpSpPr/>
        <p:nvPr/>
      </p:nvGrpSpPr>
      <p:grpSpPr>
        <a:xfrm>
          <a:off x="0" y="0"/>
          <a:ext cx="0" cy="0"/>
          <a:chOff x="0" y="0"/>
          <a:chExt cx="0" cy="0"/>
        </a:xfrm>
      </p:grpSpPr>
      <p:sp>
        <p:nvSpPr>
          <p:cNvPr id="70" name="Shape 70"/>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71" name="Shape 71"/>
          <p:cNvSpPr>
            <a:spLocks noGrp="1"/>
          </p:cNvSpPr>
          <p:nvPr>
            <p:ph type="body" idx="1"/>
          </p:nvPr>
        </p:nvSpPr>
        <p:spPr>
          <a:xfrm>
            <a:off x="1005205" y="2601164"/>
            <a:ext cx="18093690" cy="7464171"/>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4" name="Shape 72">
            <a:extLst>
              <a:ext uri="{FF2B5EF4-FFF2-40B4-BE49-F238E27FC236}">
                <a16:creationId xmlns:a16="http://schemas.microsoft.com/office/drawing/2014/main" id="{10F1C071-460D-4AD2-B49B-532D66DE9CD9}"/>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17D7188A-28AF-40BF-9B1C-497A2F0B8FC1}" type="slidenum">
              <a:rPr lang="en-US" altLang="en-US"/>
              <a:pPr/>
              <a:t>‹#›</a:t>
            </a:fld>
            <a:endParaRPr lang="en-US" altLang="en-US"/>
          </a:p>
        </p:txBody>
      </p:sp>
    </p:spTree>
    <p:extLst>
      <p:ext uri="{BB962C8B-B14F-4D97-AF65-F5344CB8AC3E}">
        <p14:creationId xmlns:p14="http://schemas.microsoft.com/office/powerpoint/2010/main" val="2261035899"/>
      </p:ext>
    </p:extLst>
  </p:cSld>
  <p:clrMapOvr>
    <a:masterClrMapping/>
  </p:clrMapOvr>
  <p:transition spd="med"/>
</p:sldLayout>
</file>

<file path=ppt/slideLayouts/slideLayout152.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79" name="Shape 79"/>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80" name="Shape 80"/>
          <p:cNvSpPr>
            <a:spLocks noGrp="1"/>
          </p:cNvSpPr>
          <p:nvPr>
            <p:ph type="body" sz="half" idx="1"/>
          </p:nvPr>
        </p:nvSpPr>
        <p:spPr>
          <a:xfrm>
            <a:off x="1005227" y="2601164"/>
            <a:ext cx="8745285" cy="7464171"/>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4" name="Shape 81">
            <a:extLst>
              <a:ext uri="{FF2B5EF4-FFF2-40B4-BE49-F238E27FC236}">
                <a16:creationId xmlns:a16="http://schemas.microsoft.com/office/drawing/2014/main" id="{8165BD9C-3F33-4C85-9453-C692C12E5062}"/>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38F1AE56-0FC9-4764-9374-4CA65CC99907}" type="slidenum">
              <a:rPr lang="en-US" altLang="en-US"/>
              <a:pPr/>
              <a:t>‹#›</a:t>
            </a:fld>
            <a:endParaRPr lang="en-US" altLang="en-US"/>
          </a:p>
        </p:txBody>
      </p:sp>
    </p:spTree>
    <p:extLst>
      <p:ext uri="{BB962C8B-B14F-4D97-AF65-F5344CB8AC3E}">
        <p14:creationId xmlns:p14="http://schemas.microsoft.com/office/powerpoint/2010/main" val="22532785"/>
      </p:ext>
    </p:extLst>
  </p:cSld>
  <p:clrMapOvr>
    <a:masterClrMapping/>
  </p:clrMapOvr>
  <p:transition spd="med"/>
</p:sldLayout>
</file>

<file path=ppt/slideLayouts/slideLayout153.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88" name="Shape 88"/>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3" name="Shape 89">
            <a:extLst>
              <a:ext uri="{FF2B5EF4-FFF2-40B4-BE49-F238E27FC236}">
                <a16:creationId xmlns:a16="http://schemas.microsoft.com/office/drawing/2014/main" id="{323952EB-7D3D-4A2C-A7F5-8203D32C674B}"/>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9E7E2C31-20A5-4CE0-802C-ACE078A2811E}" type="slidenum">
              <a:rPr lang="en-US" altLang="en-US"/>
              <a:pPr/>
              <a:t>‹#›</a:t>
            </a:fld>
            <a:endParaRPr lang="en-US" altLang="en-US"/>
          </a:p>
        </p:txBody>
      </p:sp>
    </p:spTree>
    <p:extLst>
      <p:ext uri="{BB962C8B-B14F-4D97-AF65-F5344CB8AC3E}">
        <p14:creationId xmlns:p14="http://schemas.microsoft.com/office/powerpoint/2010/main" val="145768942"/>
      </p:ext>
    </p:extLst>
  </p:cSld>
  <p:clrMapOvr>
    <a:masterClrMapping/>
  </p:clrMapOvr>
  <p:transition spd="med"/>
</p:sldLayout>
</file>

<file path=ppt/slideLayouts/slideLayout154.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2" name="Shape 96">
            <a:extLst>
              <a:ext uri="{FF2B5EF4-FFF2-40B4-BE49-F238E27FC236}">
                <a16:creationId xmlns:a16="http://schemas.microsoft.com/office/drawing/2014/main" id="{3CEC42CE-55AD-450C-8708-358EA0C3EDCE}"/>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F05A21DB-09D4-412A-9FAA-D341C930F662}" type="slidenum">
              <a:rPr lang="en-US" altLang="en-US"/>
              <a:pPr/>
              <a:t>‹#›</a:t>
            </a:fld>
            <a:endParaRPr lang="en-US" altLang="en-US"/>
          </a:p>
        </p:txBody>
      </p:sp>
    </p:spTree>
    <p:extLst>
      <p:ext uri="{BB962C8B-B14F-4D97-AF65-F5344CB8AC3E}">
        <p14:creationId xmlns:p14="http://schemas.microsoft.com/office/powerpoint/2010/main" val="2036913298"/>
      </p:ext>
    </p:extLst>
  </p:cSld>
  <p:clrMapOvr>
    <a:masterClrMapping/>
  </p:clrMapOvr>
  <p:transition spd="med"/>
</p:sldLayout>
</file>

<file path=ppt/slideLayouts/slideLayout155.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12" name="Shape 112"/>
          <p:cNvSpPr>
            <a:spLocks noGrp="1"/>
          </p:cNvSpPr>
          <p:nvPr>
            <p:ph type="title"/>
          </p:nvPr>
        </p:nvSpPr>
        <p:spPr>
          <a:xfrm>
            <a:off x="1507844" y="3513231"/>
            <a:ext cx="17088487" cy="2424182"/>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113" name="Shape 113"/>
          <p:cNvSpPr>
            <a:spLocks noGrp="1"/>
          </p:cNvSpPr>
          <p:nvPr>
            <p:ph type="body" sz="quarter" idx="1"/>
          </p:nvPr>
        </p:nvSpPr>
        <p:spPr>
          <a:xfrm>
            <a:off x="3015635" y="6408635"/>
            <a:ext cx="14072872" cy="2890168"/>
          </a:xfrm>
          <a:prstGeom prst="rect">
            <a:avLst/>
          </a:prstGeom>
        </p:spPr>
        <p:txBody>
          <a:bodyPr lIns="45651" tIns="45651" rIns="45651" bIns="45651">
            <a:normAutofit/>
          </a:bodyPr>
          <a:lstStyle>
            <a:lvl1pPr algn="ctr" defTabSz="1003662">
              <a:spcBef>
                <a:spcPts val="1599"/>
              </a:spcBef>
              <a:defRPr sz="6900">
                <a:solidFill>
                  <a:srgbClr val="888888"/>
                </a:solidFill>
              </a:defRPr>
            </a:lvl1pPr>
            <a:lvl2pPr indent="1003662" algn="ctr" defTabSz="1003662">
              <a:spcBef>
                <a:spcPts val="1599"/>
              </a:spcBef>
              <a:defRPr sz="6900">
                <a:solidFill>
                  <a:srgbClr val="888888"/>
                </a:solidFill>
              </a:defRPr>
            </a:lvl2pPr>
            <a:lvl3pPr indent="2007326" algn="ctr" defTabSz="1003662">
              <a:spcBef>
                <a:spcPts val="1599"/>
              </a:spcBef>
              <a:defRPr sz="6900">
                <a:solidFill>
                  <a:srgbClr val="888888"/>
                </a:solidFill>
              </a:defRPr>
            </a:lvl3pPr>
            <a:lvl4pPr indent="3010979" algn="ctr" defTabSz="1003662">
              <a:spcBef>
                <a:spcPts val="1599"/>
              </a:spcBef>
              <a:defRPr sz="6900">
                <a:solidFill>
                  <a:srgbClr val="888888"/>
                </a:solidFill>
              </a:defRPr>
            </a:lvl4pPr>
            <a:lvl5pPr indent="4014652" algn="ctr" defTabSz="1003662">
              <a:spcBef>
                <a:spcPts val="1599"/>
              </a:spcBef>
              <a:defRPr sz="69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4" name="Shape 114">
            <a:extLst>
              <a:ext uri="{FF2B5EF4-FFF2-40B4-BE49-F238E27FC236}">
                <a16:creationId xmlns:a16="http://schemas.microsoft.com/office/drawing/2014/main" id="{3E10A31E-7C99-42BE-92A9-33F5EF8E026B}"/>
              </a:ext>
            </a:extLst>
          </p:cNvPr>
          <p:cNvSpPr>
            <a:spLocks noGrp="1" noChangeArrowheads="1"/>
          </p:cNvSpPr>
          <p:nvPr>
            <p:ph type="sldNum" sz="quarter" idx="10"/>
          </p:nvPr>
        </p:nvSpPr>
        <p:spPr>
          <a:xfrm>
            <a:off x="18608674" y="10534665"/>
            <a:ext cx="490539" cy="496889"/>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lIns="45651" tIns="45651" rIns="45651" bIns="45651" anchor="ctr"/>
          <a:lstStyle>
            <a:lvl1pPr defTabSz="910058">
              <a:defRPr sz="2600">
                <a:solidFill>
                  <a:srgbClr val="888888"/>
                </a:solidFill>
              </a:defRPr>
            </a:lvl1pPr>
          </a:lstStyle>
          <a:p>
            <a:fld id="{E4FED428-5230-4172-B2EF-A3091C31B2BE}" type="slidenum">
              <a:rPr lang="en-US" altLang="en-US"/>
              <a:pPr/>
              <a:t>‹#›</a:t>
            </a:fld>
            <a:endParaRPr lang="en-US" altLang="en-US"/>
          </a:p>
        </p:txBody>
      </p:sp>
    </p:spTree>
    <p:extLst>
      <p:ext uri="{BB962C8B-B14F-4D97-AF65-F5344CB8AC3E}">
        <p14:creationId xmlns:p14="http://schemas.microsoft.com/office/powerpoint/2010/main" val="3066019618"/>
      </p:ext>
    </p:extLst>
  </p:cSld>
  <p:clrMapOvr>
    <a:masterClrMapping/>
  </p:clrMapOvr>
  <p:transition spd="med"/>
</p:sldLayout>
</file>

<file path=ppt/slideLayouts/slideLayout156.xml><?xml version="1.0" encoding="utf-8"?>
<p:sldLayout xmlns:a="http://schemas.openxmlformats.org/drawingml/2006/main" xmlns:r="http://schemas.openxmlformats.org/officeDocument/2006/relationships" xmlns:p="http://schemas.openxmlformats.org/presentationml/2006/main" type="tx">
  <p:cSld name="2_Title and Content">
    <p:spTree>
      <p:nvGrpSpPr>
        <p:cNvPr id="1" name=""/>
        <p:cNvGrpSpPr/>
        <p:nvPr/>
      </p:nvGrpSpPr>
      <p:grpSpPr>
        <a:xfrm>
          <a:off x="0" y="0"/>
          <a:ext cx="0" cy="0"/>
          <a:chOff x="0" y="0"/>
          <a:chExt cx="0" cy="0"/>
        </a:xfrm>
      </p:grpSpPr>
      <p:sp>
        <p:nvSpPr>
          <p:cNvPr id="121" name="Shape 121"/>
          <p:cNvSpPr>
            <a:spLocks noGrp="1"/>
          </p:cNvSpPr>
          <p:nvPr>
            <p:ph type="title"/>
          </p:nvPr>
        </p:nvSpPr>
        <p:spPr>
          <a:xfrm>
            <a:off x="1005205" y="452901"/>
            <a:ext cx="18093690" cy="1884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122" name="Shape 122"/>
          <p:cNvSpPr>
            <a:spLocks noGrp="1"/>
          </p:cNvSpPr>
          <p:nvPr>
            <p:ph type="body" idx="1"/>
          </p:nvPr>
        </p:nvSpPr>
        <p:spPr>
          <a:xfrm>
            <a:off x="1005205" y="2638869"/>
            <a:ext cx="18093690" cy="7463649"/>
          </a:xfrm>
          <a:prstGeom prst="rect">
            <a:avLst/>
          </a:prstGeom>
        </p:spPr>
        <p:txBody>
          <a:bodyPr lIns="45651" tIns="45651" rIns="45651" bIns="45651">
            <a:normAutofit/>
          </a:bodyPr>
          <a:lstStyle>
            <a:lvl1pPr marL="752741" indent="-752741" defTabSz="1003662">
              <a:spcBef>
                <a:spcPts val="1599"/>
              </a:spcBef>
              <a:buSzPct val="100000"/>
              <a:buFont typeface="Arial"/>
              <a:buChar char="•"/>
              <a:defRPr sz="6900"/>
            </a:lvl1pPr>
            <a:lvl2pPr marL="1723496" indent="-719843" defTabSz="1003662">
              <a:spcBef>
                <a:spcPts val="1599"/>
              </a:spcBef>
              <a:buSzPct val="100000"/>
              <a:buFont typeface="Arial"/>
              <a:buChar char="–"/>
              <a:defRPr sz="6900"/>
            </a:lvl2pPr>
            <a:lvl3pPr marL="2682864" indent="-675542" defTabSz="1003662">
              <a:spcBef>
                <a:spcPts val="1599"/>
              </a:spcBef>
              <a:buSzPct val="100000"/>
              <a:buFont typeface="Arial"/>
              <a:buChar char="•"/>
              <a:defRPr sz="6900"/>
            </a:lvl3pPr>
            <a:lvl4pPr marL="3827921" indent="-816933" defTabSz="1003662">
              <a:spcBef>
                <a:spcPts val="1599"/>
              </a:spcBef>
              <a:buSzPct val="100000"/>
              <a:buFont typeface="Arial"/>
              <a:buChar char="–"/>
              <a:defRPr sz="6900"/>
            </a:lvl4pPr>
            <a:lvl5pPr marL="4831578" indent="-816933" defTabSz="1003662">
              <a:spcBef>
                <a:spcPts val="1599"/>
              </a:spcBef>
              <a:buSzPct val="100000"/>
              <a:buFont typeface="Arial"/>
              <a:buChar char="»"/>
              <a:defRPr sz="6900"/>
            </a:lvl5pPr>
          </a:lstStyle>
          <a:p>
            <a:r>
              <a:t>Body Level One</a:t>
            </a:r>
          </a:p>
          <a:p>
            <a:pPr lvl="1"/>
            <a:r>
              <a:t>Body Level Two</a:t>
            </a:r>
          </a:p>
          <a:p>
            <a:pPr lvl="2"/>
            <a:r>
              <a:t>Body Level Three</a:t>
            </a:r>
          </a:p>
          <a:p>
            <a:pPr lvl="3"/>
            <a:r>
              <a:t>Body Level Four</a:t>
            </a:r>
          </a:p>
          <a:p>
            <a:pPr lvl="4"/>
            <a:r>
              <a:t>Body Level Five</a:t>
            </a:r>
          </a:p>
        </p:txBody>
      </p:sp>
      <p:sp>
        <p:nvSpPr>
          <p:cNvPr id="4" name="Shape 123">
            <a:extLst>
              <a:ext uri="{FF2B5EF4-FFF2-40B4-BE49-F238E27FC236}">
                <a16:creationId xmlns:a16="http://schemas.microsoft.com/office/drawing/2014/main" id="{142B9FF8-EF8C-4040-9819-156B962DBB36}"/>
              </a:ext>
            </a:extLst>
          </p:cNvPr>
          <p:cNvSpPr>
            <a:spLocks noGrp="1" noChangeArrowheads="1"/>
          </p:cNvSpPr>
          <p:nvPr>
            <p:ph type="sldNum" sz="quarter" idx="10"/>
          </p:nvPr>
        </p:nvSpPr>
        <p:spPr>
          <a:xfrm>
            <a:off x="18608674" y="10534665"/>
            <a:ext cx="490539" cy="496889"/>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lIns="45651" tIns="45651" rIns="45651" bIns="45651" anchor="ctr"/>
          <a:lstStyle>
            <a:lvl1pPr defTabSz="910058">
              <a:defRPr sz="2600">
                <a:solidFill>
                  <a:srgbClr val="888888"/>
                </a:solidFill>
              </a:defRPr>
            </a:lvl1pPr>
          </a:lstStyle>
          <a:p>
            <a:fld id="{E9D0A47C-55B0-4D1C-A9B5-2376AF4B30ED}" type="slidenum">
              <a:rPr lang="en-US" altLang="en-US"/>
              <a:pPr/>
              <a:t>‹#›</a:t>
            </a:fld>
            <a:endParaRPr lang="en-US" altLang="en-US"/>
          </a:p>
        </p:txBody>
      </p:sp>
    </p:spTree>
    <p:extLst>
      <p:ext uri="{BB962C8B-B14F-4D97-AF65-F5344CB8AC3E}">
        <p14:creationId xmlns:p14="http://schemas.microsoft.com/office/powerpoint/2010/main" val="3573602955"/>
      </p:ext>
    </p:extLst>
  </p:cSld>
  <p:clrMapOvr>
    <a:masterClrMapping/>
  </p:clrMapOvr>
  <p:transition spd="med"/>
</p:sldLayout>
</file>

<file path=ppt/slideLayouts/slideLayout157.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130" name="Shape 130"/>
          <p:cNvSpPr>
            <a:spLocks noGrp="1"/>
          </p:cNvSpPr>
          <p:nvPr>
            <p:ph type="title"/>
          </p:nvPr>
        </p:nvSpPr>
        <p:spPr>
          <a:xfrm>
            <a:off x="1588103" y="7267330"/>
            <a:ext cx="17088487" cy="2246162"/>
          </a:xfrm>
          <a:prstGeom prst="rect">
            <a:avLst/>
          </a:prstGeom>
        </p:spPr>
        <p:txBody>
          <a:bodyPr lIns="45651" tIns="45651" rIns="45651" bIns="45651">
            <a:normAutofit/>
          </a:bodyPr>
          <a:lstStyle>
            <a:lvl1pPr defTabSz="1003662">
              <a:defRPr sz="8700" b="1" cap="all">
                <a:solidFill>
                  <a:srgbClr val="000000"/>
                </a:solidFill>
              </a:defRPr>
            </a:lvl1pPr>
          </a:lstStyle>
          <a:p>
            <a:r>
              <a:t>Title Text</a:t>
            </a:r>
          </a:p>
        </p:txBody>
      </p:sp>
      <p:sp>
        <p:nvSpPr>
          <p:cNvPr id="131" name="Shape 131"/>
          <p:cNvSpPr>
            <a:spLocks noGrp="1"/>
          </p:cNvSpPr>
          <p:nvPr>
            <p:ph type="body" sz="quarter" idx="1"/>
          </p:nvPr>
        </p:nvSpPr>
        <p:spPr>
          <a:xfrm>
            <a:off x="1588103" y="4793387"/>
            <a:ext cx="17088487" cy="2473920"/>
          </a:xfrm>
          <a:prstGeom prst="rect">
            <a:avLst/>
          </a:prstGeom>
        </p:spPr>
        <p:txBody>
          <a:bodyPr lIns="45651" tIns="45651" rIns="45651" bIns="45651" anchor="b">
            <a:normAutofit/>
          </a:bodyPr>
          <a:lstStyle>
            <a:lvl1pPr defTabSz="1003662">
              <a:spcBef>
                <a:spcPts val="1001"/>
              </a:spcBef>
              <a:defRPr sz="4300">
                <a:solidFill>
                  <a:srgbClr val="888888"/>
                </a:solidFill>
              </a:defRPr>
            </a:lvl1pPr>
            <a:lvl2pPr indent="1003662" defTabSz="1003662">
              <a:spcBef>
                <a:spcPts val="1001"/>
              </a:spcBef>
              <a:defRPr sz="4300">
                <a:solidFill>
                  <a:srgbClr val="888888"/>
                </a:solidFill>
              </a:defRPr>
            </a:lvl2pPr>
            <a:lvl3pPr indent="2007326" defTabSz="1003662">
              <a:spcBef>
                <a:spcPts val="1001"/>
              </a:spcBef>
              <a:defRPr sz="4300">
                <a:solidFill>
                  <a:srgbClr val="888888"/>
                </a:solidFill>
              </a:defRPr>
            </a:lvl3pPr>
            <a:lvl4pPr indent="3010979" defTabSz="1003662">
              <a:spcBef>
                <a:spcPts val="1001"/>
              </a:spcBef>
              <a:defRPr sz="4300">
                <a:solidFill>
                  <a:srgbClr val="888888"/>
                </a:solidFill>
              </a:defRPr>
            </a:lvl4pPr>
            <a:lvl5pPr indent="4014652" defTabSz="1003662">
              <a:spcBef>
                <a:spcPts val="1001"/>
              </a:spcBef>
              <a:defRPr sz="43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4" name="Shape 132">
            <a:extLst>
              <a:ext uri="{FF2B5EF4-FFF2-40B4-BE49-F238E27FC236}">
                <a16:creationId xmlns:a16="http://schemas.microsoft.com/office/drawing/2014/main" id="{09E6B5EE-0DAF-4722-B9B2-EC2084EAA26B}"/>
              </a:ext>
            </a:extLst>
          </p:cNvPr>
          <p:cNvSpPr>
            <a:spLocks noGrp="1" noChangeArrowheads="1"/>
          </p:cNvSpPr>
          <p:nvPr>
            <p:ph type="sldNum" sz="quarter" idx="10"/>
          </p:nvPr>
        </p:nvSpPr>
        <p:spPr>
          <a:xfrm>
            <a:off x="18608674" y="10534665"/>
            <a:ext cx="490539" cy="496889"/>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lIns="45651" tIns="45651" rIns="45651" bIns="45651" anchor="ctr"/>
          <a:lstStyle>
            <a:lvl1pPr defTabSz="910058">
              <a:defRPr sz="2600">
                <a:solidFill>
                  <a:srgbClr val="888888"/>
                </a:solidFill>
              </a:defRPr>
            </a:lvl1pPr>
          </a:lstStyle>
          <a:p>
            <a:fld id="{F2985BD9-4614-486A-B3E4-46E6639FD63A}" type="slidenum">
              <a:rPr lang="en-US" altLang="en-US"/>
              <a:pPr/>
              <a:t>‹#›</a:t>
            </a:fld>
            <a:endParaRPr lang="en-US" altLang="en-US"/>
          </a:p>
        </p:txBody>
      </p:sp>
    </p:spTree>
    <p:extLst>
      <p:ext uri="{BB962C8B-B14F-4D97-AF65-F5344CB8AC3E}">
        <p14:creationId xmlns:p14="http://schemas.microsoft.com/office/powerpoint/2010/main" val="2626528744"/>
      </p:ext>
    </p:extLst>
  </p:cSld>
  <p:clrMapOvr>
    <a:masterClrMapping/>
  </p:clrMapOvr>
  <p:transition spd="med"/>
</p:sldLayout>
</file>

<file path=ppt/slideLayouts/slideLayout158.xml><?xml version="1.0" encoding="utf-8"?>
<p:sldLayout xmlns:a="http://schemas.openxmlformats.org/drawingml/2006/main" xmlns:r="http://schemas.openxmlformats.org/officeDocument/2006/relationships" xmlns:p="http://schemas.openxmlformats.org/presentationml/2006/main" type="tx">
  <p:cSld name="2_Two Content">
    <p:spTree>
      <p:nvGrpSpPr>
        <p:cNvPr id="1" name=""/>
        <p:cNvGrpSpPr/>
        <p:nvPr/>
      </p:nvGrpSpPr>
      <p:grpSpPr>
        <a:xfrm>
          <a:off x="0" y="0"/>
          <a:ext cx="0" cy="0"/>
          <a:chOff x="0" y="0"/>
          <a:chExt cx="0" cy="0"/>
        </a:xfrm>
      </p:grpSpPr>
      <p:sp>
        <p:nvSpPr>
          <p:cNvPr id="139" name="Shape 139"/>
          <p:cNvSpPr>
            <a:spLocks noGrp="1"/>
          </p:cNvSpPr>
          <p:nvPr>
            <p:ph type="title"/>
          </p:nvPr>
        </p:nvSpPr>
        <p:spPr>
          <a:xfrm>
            <a:off x="1005205" y="452901"/>
            <a:ext cx="18093690" cy="1884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140" name="Shape 140"/>
          <p:cNvSpPr>
            <a:spLocks noGrp="1"/>
          </p:cNvSpPr>
          <p:nvPr>
            <p:ph type="body" sz="half" idx="1"/>
          </p:nvPr>
        </p:nvSpPr>
        <p:spPr>
          <a:xfrm>
            <a:off x="1005208" y="1979162"/>
            <a:ext cx="8879311" cy="5597081"/>
          </a:xfrm>
          <a:prstGeom prst="rect">
            <a:avLst/>
          </a:prstGeom>
        </p:spPr>
        <p:txBody>
          <a:bodyPr lIns="45651" tIns="45651" rIns="45651" bIns="45651">
            <a:normAutofit/>
          </a:bodyPr>
          <a:lstStyle>
            <a:lvl1pPr marL="752741" indent="-752741" defTabSz="1003662">
              <a:spcBef>
                <a:spcPts val="1400"/>
              </a:spcBef>
              <a:buSzPct val="100000"/>
              <a:buFont typeface="Arial"/>
              <a:buChar char="•"/>
              <a:defRPr sz="6100"/>
            </a:lvl1pPr>
            <a:lvl2pPr marL="1739520" indent="-735858" defTabSz="1003662">
              <a:spcBef>
                <a:spcPts val="1400"/>
              </a:spcBef>
              <a:buSzPct val="100000"/>
              <a:buFont typeface="Arial"/>
              <a:buChar char="–"/>
              <a:defRPr sz="6100"/>
            </a:lvl2pPr>
            <a:lvl3pPr marL="2719220" indent="-711894" defTabSz="1003662">
              <a:spcBef>
                <a:spcPts val="1400"/>
              </a:spcBef>
              <a:buSzPct val="100000"/>
              <a:buFont typeface="Arial"/>
              <a:buChar char="•"/>
              <a:defRPr sz="6100"/>
            </a:lvl3pPr>
            <a:lvl4pPr marL="3795898" indent="-784915" defTabSz="1003662">
              <a:spcBef>
                <a:spcPts val="1400"/>
              </a:spcBef>
              <a:buSzPct val="100000"/>
              <a:buFont typeface="Arial"/>
              <a:buChar char="–"/>
              <a:defRPr sz="6100"/>
            </a:lvl4pPr>
            <a:lvl5pPr marL="4799560" indent="-784915" defTabSz="1003662">
              <a:spcBef>
                <a:spcPts val="1400"/>
              </a:spcBef>
              <a:buSzPct val="100000"/>
              <a:buFont typeface="Arial"/>
              <a:buChar char="»"/>
              <a:defRPr sz="6100"/>
            </a:lvl5pPr>
          </a:lstStyle>
          <a:p>
            <a:r>
              <a:t>Body Level One</a:t>
            </a:r>
          </a:p>
          <a:p>
            <a:pPr lvl="1"/>
            <a:r>
              <a:t>Body Level Two</a:t>
            </a:r>
          </a:p>
          <a:p>
            <a:pPr lvl="2"/>
            <a:r>
              <a:t>Body Level Three</a:t>
            </a:r>
          </a:p>
          <a:p>
            <a:pPr lvl="3"/>
            <a:r>
              <a:t>Body Level Four</a:t>
            </a:r>
          </a:p>
          <a:p>
            <a:pPr lvl="4"/>
            <a:r>
              <a:t>Body Level Five</a:t>
            </a:r>
          </a:p>
        </p:txBody>
      </p:sp>
      <p:sp>
        <p:nvSpPr>
          <p:cNvPr id="4" name="Shape 141">
            <a:extLst>
              <a:ext uri="{FF2B5EF4-FFF2-40B4-BE49-F238E27FC236}">
                <a16:creationId xmlns:a16="http://schemas.microsoft.com/office/drawing/2014/main" id="{CD5F56FB-18C5-4DE1-B104-F2337C751793}"/>
              </a:ext>
            </a:extLst>
          </p:cNvPr>
          <p:cNvSpPr>
            <a:spLocks noGrp="1" noChangeArrowheads="1"/>
          </p:cNvSpPr>
          <p:nvPr>
            <p:ph type="sldNum" sz="quarter" idx="10"/>
          </p:nvPr>
        </p:nvSpPr>
        <p:spPr>
          <a:xfrm>
            <a:off x="18608674" y="10534665"/>
            <a:ext cx="490539" cy="496889"/>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lIns="45651" tIns="45651" rIns="45651" bIns="45651" anchor="ctr"/>
          <a:lstStyle>
            <a:lvl1pPr defTabSz="910058">
              <a:defRPr sz="2600">
                <a:solidFill>
                  <a:srgbClr val="888888"/>
                </a:solidFill>
              </a:defRPr>
            </a:lvl1pPr>
          </a:lstStyle>
          <a:p>
            <a:fld id="{A0C3A30A-5509-4447-9850-35ED86E2E849}" type="slidenum">
              <a:rPr lang="en-US" altLang="en-US"/>
              <a:pPr/>
              <a:t>‹#›</a:t>
            </a:fld>
            <a:endParaRPr lang="en-US" altLang="en-US"/>
          </a:p>
        </p:txBody>
      </p:sp>
    </p:spTree>
    <p:extLst>
      <p:ext uri="{BB962C8B-B14F-4D97-AF65-F5344CB8AC3E}">
        <p14:creationId xmlns:p14="http://schemas.microsoft.com/office/powerpoint/2010/main" val="3494779450"/>
      </p:ext>
    </p:extLst>
  </p:cSld>
  <p:clrMapOvr>
    <a:masterClrMapping/>
  </p:clrMapOvr>
  <p:transition spd="med"/>
</p:sldLayout>
</file>

<file path=ppt/slideLayouts/slideLayout159.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148" name="Shape 148"/>
          <p:cNvSpPr>
            <a:spLocks noGrp="1"/>
          </p:cNvSpPr>
          <p:nvPr>
            <p:ph type="title"/>
          </p:nvPr>
        </p:nvSpPr>
        <p:spPr>
          <a:xfrm>
            <a:off x="1005205" y="452901"/>
            <a:ext cx="18093690" cy="1884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149" name="Shape 149"/>
          <p:cNvSpPr>
            <a:spLocks noGrp="1"/>
          </p:cNvSpPr>
          <p:nvPr>
            <p:ph type="body" sz="quarter" idx="1"/>
          </p:nvPr>
        </p:nvSpPr>
        <p:spPr>
          <a:xfrm>
            <a:off x="1005213" y="2531541"/>
            <a:ext cx="8882803" cy="1055018"/>
          </a:xfrm>
          <a:prstGeom prst="rect">
            <a:avLst/>
          </a:prstGeom>
        </p:spPr>
        <p:txBody>
          <a:bodyPr lIns="45651" tIns="45651" rIns="45651" bIns="45651" anchor="b">
            <a:normAutofit/>
          </a:bodyPr>
          <a:lstStyle>
            <a:lvl1pPr defTabSz="1003662">
              <a:spcBef>
                <a:spcPts val="1200"/>
              </a:spcBef>
              <a:defRPr sz="5300" b="1"/>
            </a:lvl1pPr>
            <a:lvl2pPr indent="1003662" defTabSz="1003662">
              <a:spcBef>
                <a:spcPts val="1200"/>
              </a:spcBef>
              <a:defRPr sz="5300" b="1"/>
            </a:lvl2pPr>
            <a:lvl3pPr indent="2007326" defTabSz="1003662">
              <a:spcBef>
                <a:spcPts val="1200"/>
              </a:spcBef>
              <a:defRPr sz="5300" b="1"/>
            </a:lvl3pPr>
            <a:lvl4pPr indent="3010979" defTabSz="1003662">
              <a:spcBef>
                <a:spcPts val="1200"/>
              </a:spcBef>
              <a:defRPr sz="5300" b="1"/>
            </a:lvl4pPr>
            <a:lvl5pPr indent="4014652" defTabSz="1003662">
              <a:spcBef>
                <a:spcPts val="1200"/>
              </a:spcBef>
              <a:defRPr sz="5300" b="1"/>
            </a:lvl5pPr>
          </a:lstStyle>
          <a:p>
            <a:r>
              <a:t>Body Level One</a:t>
            </a:r>
          </a:p>
          <a:p>
            <a:pPr lvl="1"/>
            <a:r>
              <a:t>Body Level Two</a:t>
            </a:r>
          </a:p>
          <a:p>
            <a:pPr lvl="2"/>
            <a:r>
              <a:t>Body Level Three</a:t>
            </a:r>
          </a:p>
          <a:p>
            <a:pPr lvl="3"/>
            <a:r>
              <a:t>Body Level Four</a:t>
            </a:r>
          </a:p>
          <a:p>
            <a:pPr lvl="4"/>
            <a:r>
              <a:t>Body Level Five</a:t>
            </a:r>
          </a:p>
        </p:txBody>
      </p:sp>
      <p:sp>
        <p:nvSpPr>
          <p:cNvPr id="150" name="Shape 150"/>
          <p:cNvSpPr>
            <a:spLocks noGrp="1"/>
          </p:cNvSpPr>
          <p:nvPr>
            <p:ph type="body" sz="quarter" idx="13"/>
          </p:nvPr>
        </p:nvSpPr>
        <p:spPr>
          <a:xfrm>
            <a:off x="10212610" y="2531541"/>
            <a:ext cx="8886293" cy="1055018"/>
          </a:xfrm>
          <a:prstGeom prst="rect">
            <a:avLst/>
          </a:prstGeom>
        </p:spPr>
        <p:txBody>
          <a:bodyPr lIns="45651" tIns="45651" rIns="45651" bIns="45651" anchor="b">
            <a:normAutofit/>
          </a:bodyPr>
          <a:lstStyle>
            <a:lvl1pPr defTabSz="827557">
              <a:spcBef>
                <a:spcPts val="989"/>
              </a:spcBef>
              <a:defRPr sz="5300" b="1"/>
            </a:lvl1pPr>
          </a:lstStyle>
          <a:p>
            <a:endParaRPr/>
          </a:p>
        </p:txBody>
      </p:sp>
      <p:sp>
        <p:nvSpPr>
          <p:cNvPr id="5" name="Shape 151">
            <a:extLst>
              <a:ext uri="{FF2B5EF4-FFF2-40B4-BE49-F238E27FC236}">
                <a16:creationId xmlns:a16="http://schemas.microsoft.com/office/drawing/2014/main" id="{1B00D3C0-A23A-4555-953E-6966C1987FA7}"/>
              </a:ext>
            </a:extLst>
          </p:cNvPr>
          <p:cNvSpPr>
            <a:spLocks noGrp="1" noChangeArrowheads="1"/>
          </p:cNvSpPr>
          <p:nvPr>
            <p:ph type="sldNum" sz="quarter" idx="14"/>
          </p:nvPr>
        </p:nvSpPr>
        <p:spPr>
          <a:xfrm>
            <a:off x="18608674" y="10534665"/>
            <a:ext cx="490539" cy="496889"/>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lIns="45651" tIns="45651" rIns="45651" bIns="45651" anchor="ctr"/>
          <a:lstStyle>
            <a:lvl1pPr defTabSz="910058">
              <a:defRPr sz="2600">
                <a:solidFill>
                  <a:srgbClr val="888888"/>
                </a:solidFill>
              </a:defRPr>
            </a:lvl1pPr>
          </a:lstStyle>
          <a:p>
            <a:fld id="{E314BEC8-9C40-4C47-914C-AD10362B5963}" type="slidenum">
              <a:rPr lang="en-US" altLang="en-US"/>
              <a:pPr/>
              <a:t>‹#›</a:t>
            </a:fld>
            <a:endParaRPr lang="en-US" altLang="en-US"/>
          </a:p>
        </p:txBody>
      </p:sp>
    </p:spTree>
    <p:extLst>
      <p:ext uri="{BB962C8B-B14F-4D97-AF65-F5344CB8AC3E}">
        <p14:creationId xmlns:p14="http://schemas.microsoft.com/office/powerpoint/2010/main" val="472636761"/>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3_Two Content">
    <p:spTree>
      <p:nvGrpSpPr>
        <p:cNvPr id="1" name=""/>
        <p:cNvGrpSpPr/>
        <p:nvPr/>
      </p:nvGrpSpPr>
      <p:grpSpPr>
        <a:xfrm>
          <a:off x="0" y="0"/>
          <a:ext cx="0" cy="0"/>
          <a:chOff x="0" y="0"/>
          <a:chExt cx="0" cy="0"/>
        </a:xfrm>
      </p:grpSpPr>
      <p:sp>
        <p:nvSpPr>
          <p:cNvPr id="207" name="Shape 207"/>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08" name="Shape 208"/>
          <p:cNvSpPr>
            <a:spLocks noGrp="1"/>
          </p:cNvSpPr>
          <p:nvPr>
            <p:ph type="body" sz="half" idx="1"/>
          </p:nvPr>
        </p:nvSpPr>
        <p:spPr>
          <a:xfrm>
            <a:off x="1005227" y="2601164"/>
            <a:ext cx="8745285" cy="7464171"/>
          </a:xfrm>
          <a:prstGeom prst="rect">
            <a:avLst/>
          </a:prstGeom>
        </p:spPr>
        <p:txBody>
          <a:bodyPr>
            <a:normAutofit/>
          </a:bodyPr>
          <a:lstStyle>
            <a:lvl1pPr>
              <a:spcBef>
                <a:spcPts val="0"/>
              </a:spcBef>
              <a:defRPr sz="1800">
                <a:solidFill>
                  <a:srgbClr val="000000"/>
                </a:solidFill>
              </a:defRPr>
            </a:lvl1pPr>
            <a:lvl2pPr indent="456468">
              <a:spcBef>
                <a:spcPts val="0"/>
              </a:spcBef>
              <a:defRPr sz="1800">
                <a:solidFill>
                  <a:srgbClr val="000000"/>
                </a:solidFill>
              </a:defRPr>
            </a:lvl2pPr>
            <a:lvl3pPr marL="0" indent="912920">
              <a:spcBef>
                <a:spcPts val="0"/>
              </a:spcBef>
              <a:buSzTx/>
              <a:buNone/>
              <a:defRPr sz="1800">
                <a:solidFill>
                  <a:srgbClr val="000000"/>
                </a:solidFill>
              </a:defRPr>
            </a:lvl3pPr>
            <a:lvl4pPr marL="0" indent="1369389">
              <a:spcBef>
                <a:spcPts val="0"/>
              </a:spcBef>
              <a:buSzTx/>
              <a:buNone/>
              <a:defRPr sz="1800">
                <a:solidFill>
                  <a:srgbClr val="000000"/>
                </a:solidFill>
              </a:defRPr>
            </a:lvl4pPr>
            <a:lvl5pPr marL="0" indent="1825846">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9" name="Shape 209"/>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477842027"/>
      </p:ext>
    </p:extLst>
  </p:cSld>
  <p:clrMapOvr>
    <a:masterClrMapping/>
  </p:clrMapOvr>
  <p:transition spd="med"/>
</p:sldLayout>
</file>

<file path=ppt/slideLayouts/slideLayout160.xml><?xml version="1.0" encoding="utf-8"?>
<p:sldLayout xmlns:a="http://schemas.openxmlformats.org/drawingml/2006/main" xmlns:r="http://schemas.openxmlformats.org/officeDocument/2006/relationships" xmlns:p="http://schemas.openxmlformats.org/presentationml/2006/main" type="tx">
  <p:cSld name="2_Title Only">
    <p:spTree>
      <p:nvGrpSpPr>
        <p:cNvPr id="1" name=""/>
        <p:cNvGrpSpPr/>
        <p:nvPr/>
      </p:nvGrpSpPr>
      <p:grpSpPr>
        <a:xfrm>
          <a:off x="0" y="0"/>
          <a:ext cx="0" cy="0"/>
          <a:chOff x="0" y="0"/>
          <a:chExt cx="0" cy="0"/>
        </a:xfrm>
      </p:grpSpPr>
      <p:sp>
        <p:nvSpPr>
          <p:cNvPr id="158" name="Shape 158"/>
          <p:cNvSpPr>
            <a:spLocks noGrp="1"/>
          </p:cNvSpPr>
          <p:nvPr>
            <p:ph type="title"/>
          </p:nvPr>
        </p:nvSpPr>
        <p:spPr>
          <a:xfrm>
            <a:off x="1005205" y="452901"/>
            <a:ext cx="18093690" cy="1884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3" name="Shape 159">
            <a:extLst>
              <a:ext uri="{FF2B5EF4-FFF2-40B4-BE49-F238E27FC236}">
                <a16:creationId xmlns:a16="http://schemas.microsoft.com/office/drawing/2014/main" id="{6E7C83E3-98EA-438E-97D6-A5C4E8B8FBFB}"/>
              </a:ext>
            </a:extLst>
          </p:cNvPr>
          <p:cNvSpPr>
            <a:spLocks noGrp="1" noChangeArrowheads="1"/>
          </p:cNvSpPr>
          <p:nvPr>
            <p:ph type="sldNum" sz="quarter" idx="10"/>
          </p:nvPr>
        </p:nvSpPr>
        <p:spPr>
          <a:xfrm>
            <a:off x="18608674" y="10534665"/>
            <a:ext cx="490539" cy="496889"/>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lIns="45651" tIns="45651" rIns="45651" bIns="45651" anchor="ctr"/>
          <a:lstStyle>
            <a:lvl1pPr defTabSz="910058">
              <a:defRPr sz="2600">
                <a:solidFill>
                  <a:srgbClr val="888888"/>
                </a:solidFill>
              </a:defRPr>
            </a:lvl1pPr>
          </a:lstStyle>
          <a:p>
            <a:fld id="{E5763C26-2A45-4BF1-9BBA-56D962326417}" type="slidenum">
              <a:rPr lang="en-US" altLang="en-US"/>
              <a:pPr/>
              <a:t>‹#›</a:t>
            </a:fld>
            <a:endParaRPr lang="en-US" altLang="en-US"/>
          </a:p>
        </p:txBody>
      </p:sp>
    </p:spTree>
    <p:extLst>
      <p:ext uri="{BB962C8B-B14F-4D97-AF65-F5344CB8AC3E}">
        <p14:creationId xmlns:p14="http://schemas.microsoft.com/office/powerpoint/2010/main" val="4263945992"/>
      </p:ext>
    </p:extLst>
  </p:cSld>
  <p:clrMapOvr>
    <a:masterClrMapping/>
  </p:clrMapOvr>
  <p:transition spd="med"/>
</p:sldLayout>
</file>

<file path=ppt/slideLayouts/slideLayout161.xml><?xml version="1.0" encoding="utf-8"?>
<p:sldLayout xmlns:a="http://schemas.openxmlformats.org/drawingml/2006/main" xmlns:r="http://schemas.openxmlformats.org/officeDocument/2006/relationships" xmlns:p="http://schemas.openxmlformats.org/presentationml/2006/main" type="tx">
  <p:cSld name="2_Blank">
    <p:spTree>
      <p:nvGrpSpPr>
        <p:cNvPr id="1" name=""/>
        <p:cNvGrpSpPr/>
        <p:nvPr/>
      </p:nvGrpSpPr>
      <p:grpSpPr>
        <a:xfrm>
          <a:off x="0" y="0"/>
          <a:ext cx="0" cy="0"/>
          <a:chOff x="0" y="0"/>
          <a:chExt cx="0" cy="0"/>
        </a:xfrm>
      </p:grpSpPr>
      <p:sp>
        <p:nvSpPr>
          <p:cNvPr id="2" name="Shape 166">
            <a:extLst>
              <a:ext uri="{FF2B5EF4-FFF2-40B4-BE49-F238E27FC236}">
                <a16:creationId xmlns:a16="http://schemas.microsoft.com/office/drawing/2014/main" id="{B819BEB7-790F-4BC3-B9FE-832C2E39AD12}"/>
              </a:ext>
            </a:extLst>
          </p:cNvPr>
          <p:cNvSpPr>
            <a:spLocks noGrp="1" noChangeArrowheads="1"/>
          </p:cNvSpPr>
          <p:nvPr>
            <p:ph type="sldNum" sz="quarter" idx="10"/>
          </p:nvPr>
        </p:nvSpPr>
        <p:spPr>
          <a:xfrm>
            <a:off x="18608674" y="10534665"/>
            <a:ext cx="490539" cy="496889"/>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lIns="45651" tIns="45651" rIns="45651" bIns="45651" anchor="ctr"/>
          <a:lstStyle>
            <a:lvl1pPr defTabSz="910058">
              <a:defRPr sz="2600">
                <a:solidFill>
                  <a:srgbClr val="888888"/>
                </a:solidFill>
              </a:defRPr>
            </a:lvl1pPr>
          </a:lstStyle>
          <a:p>
            <a:fld id="{81B9677C-9B5B-4D11-BB84-8A2ACA27D074}" type="slidenum">
              <a:rPr lang="en-US" altLang="en-US"/>
              <a:pPr/>
              <a:t>‹#›</a:t>
            </a:fld>
            <a:endParaRPr lang="en-US" altLang="en-US"/>
          </a:p>
        </p:txBody>
      </p:sp>
    </p:spTree>
    <p:extLst>
      <p:ext uri="{BB962C8B-B14F-4D97-AF65-F5344CB8AC3E}">
        <p14:creationId xmlns:p14="http://schemas.microsoft.com/office/powerpoint/2010/main" val="3399833245"/>
      </p:ext>
    </p:extLst>
  </p:cSld>
  <p:clrMapOvr>
    <a:masterClrMapping/>
  </p:clrMapOvr>
  <p:transition spd="med"/>
</p:sldLayout>
</file>

<file path=ppt/slideLayouts/slideLayout162.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173" name="Shape 173"/>
          <p:cNvSpPr>
            <a:spLocks noGrp="1"/>
          </p:cNvSpPr>
          <p:nvPr>
            <p:ph type="title"/>
          </p:nvPr>
        </p:nvSpPr>
        <p:spPr>
          <a:xfrm>
            <a:off x="1005248" y="450297"/>
            <a:ext cx="6614110" cy="1916308"/>
          </a:xfrm>
          <a:prstGeom prst="rect">
            <a:avLst/>
          </a:prstGeom>
        </p:spPr>
        <p:txBody>
          <a:bodyPr lIns="45651" tIns="45651" rIns="45651" bIns="45651" anchor="b">
            <a:normAutofit/>
          </a:bodyPr>
          <a:lstStyle>
            <a:lvl1pPr defTabSz="1003662">
              <a:defRPr sz="4300" b="1">
                <a:solidFill>
                  <a:srgbClr val="000000"/>
                </a:solidFill>
              </a:defRPr>
            </a:lvl1pPr>
          </a:lstStyle>
          <a:p>
            <a:r>
              <a:t>Title Text</a:t>
            </a:r>
          </a:p>
        </p:txBody>
      </p:sp>
      <p:sp>
        <p:nvSpPr>
          <p:cNvPr id="174" name="Shape 174"/>
          <p:cNvSpPr>
            <a:spLocks noGrp="1"/>
          </p:cNvSpPr>
          <p:nvPr>
            <p:ph type="body" idx="1"/>
          </p:nvPr>
        </p:nvSpPr>
        <p:spPr>
          <a:xfrm>
            <a:off x="7860147" y="450297"/>
            <a:ext cx="11238749" cy="9652218"/>
          </a:xfrm>
          <a:prstGeom prst="rect">
            <a:avLst/>
          </a:prstGeom>
        </p:spPr>
        <p:txBody>
          <a:bodyPr lIns="45651" tIns="45651" rIns="45651" bIns="45651">
            <a:normAutofit/>
          </a:bodyPr>
          <a:lstStyle>
            <a:lvl1pPr marL="752741" indent="-752741" defTabSz="1003662">
              <a:spcBef>
                <a:spcPts val="1599"/>
              </a:spcBef>
              <a:buSzPct val="100000"/>
              <a:buFont typeface="Arial"/>
              <a:buChar char="•"/>
              <a:defRPr sz="6900"/>
            </a:lvl1pPr>
            <a:lvl2pPr marL="1723496" indent="-719843" defTabSz="1003662">
              <a:spcBef>
                <a:spcPts val="1599"/>
              </a:spcBef>
              <a:buSzPct val="100000"/>
              <a:buFont typeface="Arial"/>
              <a:buChar char="–"/>
              <a:defRPr sz="6900"/>
            </a:lvl2pPr>
            <a:lvl3pPr marL="2682864" indent="-675542" defTabSz="1003662">
              <a:spcBef>
                <a:spcPts val="1599"/>
              </a:spcBef>
              <a:buSzPct val="100000"/>
              <a:buFont typeface="Arial"/>
              <a:buChar char="•"/>
              <a:defRPr sz="6900"/>
            </a:lvl3pPr>
            <a:lvl4pPr marL="3827921" indent="-816933" defTabSz="1003662">
              <a:spcBef>
                <a:spcPts val="1599"/>
              </a:spcBef>
              <a:buSzPct val="100000"/>
              <a:buFont typeface="Arial"/>
              <a:buChar char="–"/>
              <a:defRPr sz="6900"/>
            </a:lvl4pPr>
            <a:lvl5pPr marL="4831578" indent="-816933" defTabSz="1003662">
              <a:spcBef>
                <a:spcPts val="1599"/>
              </a:spcBef>
              <a:buSzPct val="100000"/>
              <a:buFont typeface="Arial"/>
              <a:buChar char="»"/>
              <a:defRPr sz="6900"/>
            </a:lvl5pPr>
          </a:lstStyle>
          <a:p>
            <a:r>
              <a:t>Body Level One</a:t>
            </a:r>
          </a:p>
          <a:p>
            <a:pPr lvl="1"/>
            <a:r>
              <a:t>Body Level Two</a:t>
            </a:r>
          </a:p>
          <a:p>
            <a:pPr lvl="2"/>
            <a:r>
              <a:t>Body Level Three</a:t>
            </a:r>
          </a:p>
          <a:p>
            <a:pPr lvl="3"/>
            <a:r>
              <a:t>Body Level Four</a:t>
            </a:r>
          </a:p>
          <a:p>
            <a:pPr lvl="4"/>
            <a:r>
              <a:t>Body Level Five</a:t>
            </a:r>
          </a:p>
        </p:txBody>
      </p:sp>
      <p:sp>
        <p:nvSpPr>
          <p:cNvPr id="175" name="Shape 175"/>
          <p:cNvSpPr>
            <a:spLocks noGrp="1"/>
          </p:cNvSpPr>
          <p:nvPr>
            <p:ph type="body" sz="half" idx="13"/>
          </p:nvPr>
        </p:nvSpPr>
        <p:spPr>
          <a:xfrm>
            <a:off x="1005207" y="2366621"/>
            <a:ext cx="6614112" cy="7735911"/>
          </a:xfrm>
          <a:prstGeom prst="rect">
            <a:avLst/>
          </a:prstGeom>
        </p:spPr>
        <p:txBody>
          <a:bodyPr lIns="45651" tIns="45651" rIns="45651" bIns="45651">
            <a:normAutofit/>
          </a:bodyPr>
          <a:lstStyle>
            <a:lvl1pPr defTabSz="827557">
              <a:spcBef>
                <a:spcPts val="577"/>
              </a:spcBef>
              <a:defRPr sz="3000"/>
            </a:lvl1pPr>
          </a:lstStyle>
          <a:p>
            <a:endParaRPr/>
          </a:p>
        </p:txBody>
      </p:sp>
      <p:sp>
        <p:nvSpPr>
          <p:cNvPr id="5" name="Shape 176">
            <a:extLst>
              <a:ext uri="{FF2B5EF4-FFF2-40B4-BE49-F238E27FC236}">
                <a16:creationId xmlns:a16="http://schemas.microsoft.com/office/drawing/2014/main" id="{55814201-21B9-4E74-A595-F2B7B4C16502}"/>
              </a:ext>
            </a:extLst>
          </p:cNvPr>
          <p:cNvSpPr>
            <a:spLocks noGrp="1" noChangeArrowheads="1"/>
          </p:cNvSpPr>
          <p:nvPr>
            <p:ph type="sldNum" sz="quarter" idx="14"/>
          </p:nvPr>
        </p:nvSpPr>
        <p:spPr>
          <a:xfrm>
            <a:off x="18608674" y="10534665"/>
            <a:ext cx="490539" cy="496889"/>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lIns="45651" tIns="45651" rIns="45651" bIns="45651" anchor="ctr"/>
          <a:lstStyle>
            <a:lvl1pPr defTabSz="910058">
              <a:defRPr sz="2600">
                <a:solidFill>
                  <a:srgbClr val="888888"/>
                </a:solidFill>
              </a:defRPr>
            </a:lvl1pPr>
          </a:lstStyle>
          <a:p>
            <a:fld id="{4DB87261-6837-4AF9-AB8C-ABA850448B83}" type="slidenum">
              <a:rPr lang="en-US" altLang="en-US"/>
              <a:pPr/>
              <a:t>‹#›</a:t>
            </a:fld>
            <a:endParaRPr lang="en-US" altLang="en-US"/>
          </a:p>
        </p:txBody>
      </p:sp>
    </p:spTree>
    <p:extLst>
      <p:ext uri="{BB962C8B-B14F-4D97-AF65-F5344CB8AC3E}">
        <p14:creationId xmlns:p14="http://schemas.microsoft.com/office/powerpoint/2010/main" val="675867142"/>
      </p:ext>
    </p:extLst>
  </p:cSld>
  <p:clrMapOvr>
    <a:masterClrMapping/>
  </p:clrMapOvr>
  <p:transition spd="med"/>
</p:sldLayout>
</file>

<file path=ppt/slideLayouts/slideLayout163.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183" name="Shape 183"/>
          <p:cNvSpPr>
            <a:spLocks noGrp="1"/>
          </p:cNvSpPr>
          <p:nvPr>
            <p:ph type="title"/>
          </p:nvPr>
        </p:nvSpPr>
        <p:spPr>
          <a:xfrm>
            <a:off x="3940545" y="7916551"/>
            <a:ext cx="12062460" cy="934596"/>
          </a:xfrm>
          <a:prstGeom prst="rect">
            <a:avLst/>
          </a:prstGeom>
        </p:spPr>
        <p:txBody>
          <a:bodyPr lIns="45651" tIns="45651" rIns="45651" bIns="45651" anchor="b">
            <a:normAutofit/>
          </a:bodyPr>
          <a:lstStyle>
            <a:lvl1pPr defTabSz="1003662">
              <a:defRPr sz="4300" b="1">
                <a:solidFill>
                  <a:srgbClr val="000000"/>
                </a:solidFill>
              </a:defRPr>
            </a:lvl1pPr>
          </a:lstStyle>
          <a:p>
            <a:r>
              <a:t>Title Text</a:t>
            </a:r>
          </a:p>
        </p:txBody>
      </p:sp>
      <p:sp>
        <p:nvSpPr>
          <p:cNvPr id="184" name="Shape 184"/>
          <p:cNvSpPr>
            <a:spLocks noGrp="1"/>
          </p:cNvSpPr>
          <p:nvPr>
            <p:ph type="pic" sz="half" idx="13"/>
          </p:nvPr>
        </p:nvSpPr>
        <p:spPr>
          <a:xfrm>
            <a:off x="3940545" y="1010535"/>
            <a:ext cx="12062460" cy="6785611"/>
          </a:xfrm>
          <a:prstGeom prst="rect">
            <a:avLst/>
          </a:prstGeom>
        </p:spPr>
        <p:txBody>
          <a:bodyPr lIns="91292" tIns="45651" rIns="91292" bIns="45651"/>
          <a:lstStyle/>
          <a:p>
            <a:pPr lvl="0"/>
            <a:endParaRPr noProof="0">
              <a:sym typeface="Calibri"/>
            </a:endParaRPr>
          </a:p>
        </p:txBody>
      </p:sp>
      <p:sp>
        <p:nvSpPr>
          <p:cNvPr id="185" name="Shape 185"/>
          <p:cNvSpPr>
            <a:spLocks noGrp="1"/>
          </p:cNvSpPr>
          <p:nvPr>
            <p:ph type="body" sz="quarter" idx="1"/>
          </p:nvPr>
        </p:nvSpPr>
        <p:spPr>
          <a:xfrm>
            <a:off x="3940545" y="8851163"/>
            <a:ext cx="12062460" cy="1327278"/>
          </a:xfrm>
          <a:prstGeom prst="rect">
            <a:avLst/>
          </a:prstGeom>
        </p:spPr>
        <p:txBody>
          <a:bodyPr lIns="45651" tIns="45651" rIns="45651" bIns="45651">
            <a:normAutofit/>
          </a:bodyPr>
          <a:lstStyle>
            <a:lvl1pPr defTabSz="1003662">
              <a:spcBef>
                <a:spcPts val="701"/>
              </a:spcBef>
              <a:defRPr sz="3000"/>
            </a:lvl1pPr>
            <a:lvl2pPr indent="1003662" defTabSz="1003662">
              <a:spcBef>
                <a:spcPts val="701"/>
              </a:spcBef>
              <a:defRPr sz="3000"/>
            </a:lvl2pPr>
            <a:lvl3pPr indent="2007326" defTabSz="1003662">
              <a:spcBef>
                <a:spcPts val="701"/>
              </a:spcBef>
              <a:defRPr sz="3000"/>
            </a:lvl3pPr>
            <a:lvl4pPr indent="3010979" defTabSz="1003662">
              <a:spcBef>
                <a:spcPts val="701"/>
              </a:spcBef>
              <a:defRPr sz="3000"/>
            </a:lvl4pPr>
            <a:lvl5pPr indent="4014652" defTabSz="1003662">
              <a:spcBef>
                <a:spcPts val="701"/>
              </a:spcBef>
              <a:defRPr sz="3000"/>
            </a:lvl5pPr>
          </a:lstStyle>
          <a:p>
            <a:r>
              <a:t>Body Level One</a:t>
            </a:r>
          </a:p>
          <a:p>
            <a:pPr lvl="1"/>
            <a:r>
              <a:t>Body Level Two</a:t>
            </a:r>
          </a:p>
          <a:p>
            <a:pPr lvl="2"/>
            <a:r>
              <a:t>Body Level Three</a:t>
            </a:r>
          </a:p>
          <a:p>
            <a:pPr lvl="3"/>
            <a:r>
              <a:t>Body Level Four</a:t>
            </a:r>
          </a:p>
          <a:p>
            <a:pPr lvl="4"/>
            <a:r>
              <a:t>Body Level Five</a:t>
            </a:r>
          </a:p>
        </p:txBody>
      </p:sp>
      <p:sp>
        <p:nvSpPr>
          <p:cNvPr id="5" name="Shape 186">
            <a:extLst>
              <a:ext uri="{FF2B5EF4-FFF2-40B4-BE49-F238E27FC236}">
                <a16:creationId xmlns:a16="http://schemas.microsoft.com/office/drawing/2014/main" id="{0C7A2B86-1F2D-4AA9-91B3-1EE49C5CF13E}"/>
              </a:ext>
            </a:extLst>
          </p:cNvPr>
          <p:cNvSpPr>
            <a:spLocks noGrp="1" noChangeArrowheads="1"/>
          </p:cNvSpPr>
          <p:nvPr>
            <p:ph type="sldNum" sz="quarter" idx="14"/>
          </p:nvPr>
        </p:nvSpPr>
        <p:spPr>
          <a:xfrm>
            <a:off x="18608674" y="10534665"/>
            <a:ext cx="490539" cy="496889"/>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lIns="45651" tIns="45651" rIns="45651" bIns="45651" anchor="ctr"/>
          <a:lstStyle>
            <a:lvl1pPr defTabSz="910058">
              <a:defRPr sz="2600">
                <a:solidFill>
                  <a:srgbClr val="888888"/>
                </a:solidFill>
              </a:defRPr>
            </a:lvl1pPr>
          </a:lstStyle>
          <a:p>
            <a:fld id="{58CE6610-C670-48B7-AD7A-3272D73E5154}" type="slidenum">
              <a:rPr lang="en-US" altLang="en-US"/>
              <a:pPr/>
              <a:t>‹#›</a:t>
            </a:fld>
            <a:endParaRPr lang="en-US" altLang="en-US"/>
          </a:p>
        </p:txBody>
      </p:sp>
    </p:spTree>
    <p:extLst>
      <p:ext uri="{BB962C8B-B14F-4D97-AF65-F5344CB8AC3E}">
        <p14:creationId xmlns:p14="http://schemas.microsoft.com/office/powerpoint/2010/main" val="540697349"/>
      </p:ext>
    </p:extLst>
  </p:cSld>
  <p:clrMapOvr>
    <a:masterClrMapping/>
  </p:clrMapOvr>
  <p:transition spd="med"/>
</p:sldLayout>
</file>

<file path=ppt/slideLayouts/slideLayout164.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193" name="Shape 193"/>
          <p:cNvSpPr>
            <a:spLocks noGrp="1"/>
          </p:cNvSpPr>
          <p:nvPr>
            <p:ph type="title"/>
          </p:nvPr>
        </p:nvSpPr>
        <p:spPr>
          <a:xfrm>
            <a:off x="1005205" y="452901"/>
            <a:ext cx="18093690" cy="1884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194" name="Shape 194"/>
          <p:cNvSpPr>
            <a:spLocks noGrp="1"/>
          </p:cNvSpPr>
          <p:nvPr>
            <p:ph type="body" idx="1"/>
          </p:nvPr>
        </p:nvSpPr>
        <p:spPr>
          <a:xfrm>
            <a:off x="1005205" y="2638869"/>
            <a:ext cx="18093690" cy="7463649"/>
          </a:xfrm>
          <a:prstGeom prst="rect">
            <a:avLst/>
          </a:prstGeom>
        </p:spPr>
        <p:txBody>
          <a:bodyPr lIns="45651" tIns="45651" rIns="45651" bIns="45651">
            <a:normAutofit/>
          </a:bodyPr>
          <a:lstStyle>
            <a:lvl1pPr marL="752741" indent="-752741" defTabSz="1003662">
              <a:spcBef>
                <a:spcPts val="1599"/>
              </a:spcBef>
              <a:buSzPct val="100000"/>
              <a:buFont typeface="Arial"/>
              <a:buChar char="•"/>
              <a:defRPr sz="6900"/>
            </a:lvl1pPr>
            <a:lvl2pPr marL="1723496" indent="-719843" defTabSz="1003662">
              <a:spcBef>
                <a:spcPts val="1599"/>
              </a:spcBef>
              <a:buSzPct val="100000"/>
              <a:buFont typeface="Arial"/>
              <a:buChar char="–"/>
              <a:defRPr sz="6900"/>
            </a:lvl2pPr>
            <a:lvl3pPr marL="2682864" indent="-675542" defTabSz="1003662">
              <a:spcBef>
                <a:spcPts val="1599"/>
              </a:spcBef>
              <a:buSzPct val="100000"/>
              <a:buFont typeface="Arial"/>
              <a:buChar char="•"/>
              <a:defRPr sz="6900"/>
            </a:lvl3pPr>
            <a:lvl4pPr marL="3827921" indent="-816933" defTabSz="1003662">
              <a:spcBef>
                <a:spcPts val="1599"/>
              </a:spcBef>
              <a:buSzPct val="100000"/>
              <a:buFont typeface="Arial"/>
              <a:buChar char="–"/>
              <a:defRPr sz="6900"/>
            </a:lvl4pPr>
            <a:lvl5pPr marL="4831578" indent="-816933" defTabSz="1003662">
              <a:spcBef>
                <a:spcPts val="1599"/>
              </a:spcBef>
              <a:buSzPct val="100000"/>
              <a:buFont typeface="Arial"/>
              <a:buChar char="»"/>
              <a:defRPr sz="6900"/>
            </a:lvl5pPr>
          </a:lstStyle>
          <a:p>
            <a:r>
              <a:t>Body Level One</a:t>
            </a:r>
          </a:p>
          <a:p>
            <a:pPr lvl="1"/>
            <a:r>
              <a:t>Body Level Two</a:t>
            </a:r>
          </a:p>
          <a:p>
            <a:pPr lvl="2"/>
            <a:r>
              <a:t>Body Level Three</a:t>
            </a:r>
          </a:p>
          <a:p>
            <a:pPr lvl="3"/>
            <a:r>
              <a:t>Body Level Four</a:t>
            </a:r>
          </a:p>
          <a:p>
            <a:pPr lvl="4"/>
            <a:r>
              <a:t>Body Level Five</a:t>
            </a:r>
          </a:p>
        </p:txBody>
      </p:sp>
      <p:sp>
        <p:nvSpPr>
          <p:cNvPr id="4" name="Shape 195">
            <a:extLst>
              <a:ext uri="{FF2B5EF4-FFF2-40B4-BE49-F238E27FC236}">
                <a16:creationId xmlns:a16="http://schemas.microsoft.com/office/drawing/2014/main" id="{CDD9F591-8F90-41BD-A54A-0DBBC21BF3B6}"/>
              </a:ext>
            </a:extLst>
          </p:cNvPr>
          <p:cNvSpPr>
            <a:spLocks noGrp="1" noChangeArrowheads="1"/>
          </p:cNvSpPr>
          <p:nvPr>
            <p:ph type="sldNum" sz="quarter" idx="10"/>
          </p:nvPr>
        </p:nvSpPr>
        <p:spPr>
          <a:xfrm>
            <a:off x="18608674" y="10534665"/>
            <a:ext cx="490539" cy="496889"/>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lIns="45651" tIns="45651" rIns="45651" bIns="45651" anchor="ctr"/>
          <a:lstStyle>
            <a:lvl1pPr defTabSz="910058">
              <a:defRPr sz="2600">
                <a:solidFill>
                  <a:srgbClr val="888888"/>
                </a:solidFill>
              </a:defRPr>
            </a:lvl1pPr>
          </a:lstStyle>
          <a:p>
            <a:fld id="{1862E173-DCF5-4F5B-9DAB-B5596113F7DD}" type="slidenum">
              <a:rPr lang="en-US" altLang="en-US"/>
              <a:pPr/>
              <a:t>‹#›</a:t>
            </a:fld>
            <a:endParaRPr lang="en-US" altLang="en-US"/>
          </a:p>
        </p:txBody>
      </p:sp>
    </p:spTree>
    <p:extLst>
      <p:ext uri="{BB962C8B-B14F-4D97-AF65-F5344CB8AC3E}">
        <p14:creationId xmlns:p14="http://schemas.microsoft.com/office/powerpoint/2010/main" val="513573487"/>
      </p:ext>
    </p:extLst>
  </p:cSld>
  <p:clrMapOvr>
    <a:masterClrMapping/>
  </p:clrMapOvr>
  <p:transition spd="med"/>
</p:sldLayout>
</file>

<file path=ppt/slideLayouts/slideLayout165.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202" name="Shape 202"/>
          <p:cNvSpPr>
            <a:spLocks noGrp="1"/>
          </p:cNvSpPr>
          <p:nvPr>
            <p:ph type="title"/>
          </p:nvPr>
        </p:nvSpPr>
        <p:spPr>
          <a:xfrm>
            <a:off x="14575473" y="340329"/>
            <a:ext cx="4523424" cy="7235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203" name="Shape 203"/>
          <p:cNvSpPr>
            <a:spLocks noGrp="1"/>
          </p:cNvSpPr>
          <p:nvPr>
            <p:ph type="body" idx="1"/>
          </p:nvPr>
        </p:nvSpPr>
        <p:spPr>
          <a:xfrm>
            <a:off x="1005218" y="340329"/>
            <a:ext cx="13235199" cy="7235891"/>
          </a:xfrm>
          <a:prstGeom prst="rect">
            <a:avLst/>
          </a:prstGeom>
        </p:spPr>
        <p:txBody>
          <a:bodyPr lIns="45651" tIns="45651" rIns="45651" bIns="45651">
            <a:normAutofit/>
          </a:bodyPr>
          <a:lstStyle>
            <a:lvl1pPr marL="752741" indent="-752741" defTabSz="1003662">
              <a:spcBef>
                <a:spcPts val="1599"/>
              </a:spcBef>
              <a:buSzPct val="100000"/>
              <a:buFont typeface="Arial"/>
              <a:buChar char="•"/>
              <a:defRPr sz="6900"/>
            </a:lvl1pPr>
            <a:lvl2pPr marL="1723496" indent="-719843" defTabSz="1003662">
              <a:spcBef>
                <a:spcPts val="1599"/>
              </a:spcBef>
              <a:buSzPct val="100000"/>
              <a:buFont typeface="Arial"/>
              <a:buChar char="–"/>
              <a:defRPr sz="6900"/>
            </a:lvl2pPr>
            <a:lvl3pPr marL="2682864" indent="-675542" defTabSz="1003662">
              <a:spcBef>
                <a:spcPts val="1599"/>
              </a:spcBef>
              <a:buSzPct val="100000"/>
              <a:buFont typeface="Arial"/>
              <a:buChar char="•"/>
              <a:defRPr sz="6900"/>
            </a:lvl3pPr>
            <a:lvl4pPr marL="3827921" indent="-816933" defTabSz="1003662">
              <a:spcBef>
                <a:spcPts val="1599"/>
              </a:spcBef>
              <a:buSzPct val="100000"/>
              <a:buFont typeface="Arial"/>
              <a:buChar char="–"/>
              <a:defRPr sz="6900"/>
            </a:lvl4pPr>
            <a:lvl5pPr marL="4831578" indent="-816933" defTabSz="1003662">
              <a:spcBef>
                <a:spcPts val="1599"/>
              </a:spcBef>
              <a:buSzPct val="100000"/>
              <a:buFont typeface="Arial"/>
              <a:buChar char="»"/>
              <a:defRPr sz="6900"/>
            </a:lvl5pPr>
          </a:lstStyle>
          <a:p>
            <a:r>
              <a:t>Body Level One</a:t>
            </a:r>
          </a:p>
          <a:p>
            <a:pPr lvl="1"/>
            <a:r>
              <a:t>Body Level Two</a:t>
            </a:r>
          </a:p>
          <a:p>
            <a:pPr lvl="2"/>
            <a:r>
              <a:t>Body Level Three</a:t>
            </a:r>
          </a:p>
          <a:p>
            <a:pPr lvl="3"/>
            <a:r>
              <a:t>Body Level Four</a:t>
            </a:r>
          </a:p>
          <a:p>
            <a:pPr lvl="4"/>
            <a:r>
              <a:t>Body Level Five</a:t>
            </a:r>
          </a:p>
        </p:txBody>
      </p:sp>
      <p:sp>
        <p:nvSpPr>
          <p:cNvPr id="4" name="Shape 204">
            <a:extLst>
              <a:ext uri="{FF2B5EF4-FFF2-40B4-BE49-F238E27FC236}">
                <a16:creationId xmlns:a16="http://schemas.microsoft.com/office/drawing/2014/main" id="{6495CE95-3C57-4A47-A549-4094BF78F1C7}"/>
              </a:ext>
            </a:extLst>
          </p:cNvPr>
          <p:cNvSpPr>
            <a:spLocks noGrp="1" noChangeArrowheads="1"/>
          </p:cNvSpPr>
          <p:nvPr>
            <p:ph type="sldNum" sz="quarter" idx="10"/>
          </p:nvPr>
        </p:nvSpPr>
        <p:spPr>
          <a:xfrm>
            <a:off x="18608674" y="10534665"/>
            <a:ext cx="490539" cy="496889"/>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lIns="45651" tIns="45651" rIns="45651" bIns="45651" anchor="ctr"/>
          <a:lstStyle>
            <a:lvl1pPr defTabSz="910058">
              <a:defRPr sz="2600">
                <a:solidFill>
                  <a:srgbClr val="888888"/>
                </a:solidFill>
              </a:defRPr>
            </a:lvl1pPr>
          </a:lstStyle>
          <a:p>
            <a:fld id="{DC3C6E80-980F-4C90-A2E8-5D7900BCBE6E}" type="slidenum">
              <a:rPr lang="en-US" altLang="en-US"/>
              <a:pPr/>
              <a:t>‹#›</a:t>
            </a:fld>
            <a:endParaRPr lang="en-US" altLang="en-US"/>
          </a:p>
        </p:txBody>
      </p:sp>
    </p:spTree>
    <p:extLst>
      <p:ext uri="{BB962C8B-B14F-4D97-AF65-F5344CB8AC3E}">
        <p14:creationId xmlns:p14="http://schemas.microsoft.com/office/powerpoint/2010/main" val="1579624836"/>
      </p:ext>
    </p:extLst>
  </p:cSld>
  <p:clrMapOvr>
    <a:masterClrMapping/>
  </p:clrMapOvr>
  <p:transition spd="med"/>
</p:sldLayout>
</file>

<file path=ppt/slideLayouts/slideLayout166.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11" name="Shape 211"/>
          <p:cNvSpPr>
            <a:spLocks noGrp="1"/>
          </p:cNvSpPr>
          <p:nvPr>
            <p:ph type="title"/>
          </p:nvPr>
        </p:nvSpPr>
        <p:spPr>
          <a:xfrm>
            <a:off x="5231296" y="3818968"/>
            <a:ext cx="9641583" cy="1646605"/>
          </a:xfrm>
          <a:prstGeom prst="rect">
            <a:avLst/>
          </a:prstGeom>
        </p:spPr>
        <p:txBody>
          <a:bodyPr>
            <a:normAutofit/>
          </a:bodyPr>
          <a:lstStyle>
            <a:lvl1pPr algn="ctr">
              <a:defRPr b="1"/>
            </a:lvl1pPr>
          </a:lstStyle>
          <a:p>
            <a:r>
              <a:t>Title Text</a:t>
            </a:r>
          </a:p>
        </p:txBody>
      </p:sp>
      <p:sp>
        <p:nvSpPr>
          <p:cNvPr id="212" name="Shape 212"/>
          <p:cNvSpPr>
            <a:spLocks noGrp="1"/>
          </p:cNvSpPr>
          <p:nvPr>
            <p:ph type="body" sz="quarter" idx="1"/>
          </p:nvPr>
        </p:nvSpPr>
        <p:spPr>
          <a:xfrm>
            <a:off x="6286707" y="5915180"/>
            <a:ext cx="7530690" cy="761748"/>
          </a:xfrm>
          <a:prstGeom prst="rect">
            <a:avLst/>
          </a:prstGeom>
        </p:spPr>
        <p:txBody>
          <a:bodyPr>
            <a:normAutofit/>
          </a:bodyPr>
          <a:lstStyle>
            <a:lvl1pPr algn="ctr">
              <a:defRPr sz="4900">
                <a:solidFill>
                  <a:srgbClr val="333E47"/>
                </a:solidFill>
              </a:defRPr>
            </a:lvl1pPr>
            <a:lvl2pPr indent="456487" algn="ctr">
              <a:defRPr sz="4900">
                <a:solidFill>
                  <a:srgbClr val="333E47"/>
                </a:solidFill>
              </a:defRPr>
            </a:lvl2pPr>
            <a:lvl3pPr indent="912958" algn="ctr">
              <a:defRPr sz="4900">
                <a:solidFill>
                  <a:srgbClr val="333E47"/>
                </a:solidFill>
              </a:defRPr>
            </a:lvl3pPr>
            <a:lvl4pPr indent="1369445" algn="ctr">
              <a:defRPr sz="4900">
                <a:solidFill>
                  <a:srgbClr val="333E47"/>
                </a:solidFill>
              </a:defRPr>
            </a:lvl4pPr>
            <a:lvl5pPr indent="1825922" algn="ctr">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4" name="Shape 213">
            <a:extLst>
              <a:ext uri="{FF2B5EF4-FFF2-40B4-BE49-F238E27FC236}">
                <a16:creationId xmlns:a16="http://schemas.microsoft.com/office/drawing/2014/main" id="{F3F2CB55-1E24-418D-977D-0DDCBBA42620}"/>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295C6675-D6EF-4046-9031-4B126938B509}" type="slidenum">
              <a:rPr lang="en-US" altLang="en-US"/>
              <a:pPr/>
              <a:t>‹#›</a:t>
            </a:fld>
            <a:endParaRPr lang="en-US" altLang="en-US"/>
          </a:p>
        </p:txBody>
      </p:sp>
    </p:spTree>
    <p:extLst>
      <p:ext uri="{BB962C8B-B14F-4D97-AF65-F5344CB8AC3E}">
        <p14:creationId xmlns:p14="http://schemas.microsoft.com/office/powerpoint/2010/main" val="3963094378"/>
      </p:ext>
    </p:extLst>
  </p:cSld>
  <p:clrMapOvr>
    <a:masterClrMapping/>
  </p:clrMapOvr>
  <p:transition spd="med"/>
</p:sldLayout>
</file>

<file path=ppt/slideLayouts/slideLayout167.xml><?xml version="1.0" encoding="utf-8"?>
<p:sldLayout xmlns:a="http://schemas.openxmlformats.org/drawingml/2006/main" xmlns:r="http://schemas.openxmlformats.org/officeDocument/2006/relationships" xmlns:p="http://schemas.openxmlformats.org/presentationml/2006/main" type="tx">
  <p:cSld name="3_Title and Content">
    <p:spTree>
      <p:nvGrpSpPr>
        <p:cNvPr id="1" name=""/>
        <p:cNvGrpSpPr/>
        <p:nvPr/>
      </p:nvGrpSpPr>
      <p:grpSpPr>
        <a:xfrm>
          <a:off x="0" y="0"/>
          <a:ext cx="0" cy="0"/>
          <a:chOff x="0" y="0"/>
          <a:chExt cx="0" cy="0"/>
        </a:xfrm>
      </p:grpSpPr>
      <p:sp>
        <p:nvSpPr>
          <p:cNvPr id="220" name="Shape 220"/>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221" name="Shape 221"/>
          <p:cNvSpPr>
            <a:spLocks noGrp="1"/>
          </p:cNvSpPr>
          <p:nvPr>
            <p:ph type="body" idx="1"/>
          </p:nvPr>
        </p:nvSpPr>
        <p:spPr>
          <a:xfrm>
            <a:off x="1005205" y="2601164"/>
            <a:ext cx="18093690" cy="7464171"/>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4" name="Shape 222">
            <a:extLst>
              <a:ext uri="{FF2B5EF4-FFF2-40B4-BE49-F238E27FC236}">
                <a16:creationId xmlns:a16="http://schemas.microsoft.com/office/drawing/2014/main" id="{6FC65A80-005D-4608-B0EC-DAF30CFB0B43}"/>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6724AF85-75A1-4F59-AE47-BA0A0450BEC9}" type="slidenum">
              <a:rPr lang="en-US" altLang="en-US"/>
              <a:pPr/>
              <a:t>‹#›</a:t>
            </a:fld>
            <a:endParaRPr lang="en-US" altLang="en-US"/>
          </a:p>
        </p:txBody>
      </p:sp>
    </p:spTree>
    <p:extLst>
      <p:ext uri="{BB962C8B-B14F-4D97-AF65-F5344CB8AC3E}">
        <p14:creationId xmlns:p14="http://schemas.microsoft.com/office/powerpoint/2010/main" val="2136844672"/>
      </p:ext>
    </p:extLst>
  </p:cSld>
  <p:clrMapOvr>
    <a:masterClrMapping/>
  </p:clrMapOvr>
  <p:transition spd="med"/>
</p:sldLayout>
</file>

<file path=ppt/slideLayouts/slideLayout168.xml><?xml version="1.0" encoding="utf-8"?>
<p:sldLayout xmlns:a="http://schemas.openxmlformats.org/drawingml/2006/main" xmlns:r="http://schemas.openxmlformats.org/officeDocument/2006/relationships" xmlns:p="http://schemas.openxmlformats.org/presentationml/2006/main" type="tx">
  <p:cSld name="3_Two Content">
    <p:spTree>
      <p:nvGrpSpPr>
        <p:cNvPr id="1" name=""/>
        <p:cNvGrpSpPr/>
        <p:nvPr/>
      </p:nvGrpSpPr>
      <p:grpSpPr>
        <a:xfrm>
          <a:off x="0" y="0"/>
          <a:ext cx="0" cy="0"/>
          <a:chOff x="0" y="0"/>
          <a:chExt cx="0" cy="0"/>
        </a:xfrm>
      </p:grpSpPr>
      <p:sp>
        <p:nvSpPr>
          <p:cNvPr id="229" name="Shape 229"/>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230" name="Shape 230"/>
          <p:cNvSpPr>
            <a:spLocks noGrp="1"/>
          </p:cNvSpPr>
          <p:nvPr>
            <p:ph type="body" sz="half" idx="1"/>
          </p:nvPr>
        </p:nvSpPr>
        <p:spPr>
          <a:xfrm>
            <a:off x="1005227" y="2601164"/>
            <a:ext cx="8745285" cy="7464171"/>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4" name="Shape 231">
            <a:extLst>
              <a:ext uri="{FF2B5EF4-FFF2-40B4-BE49-F238E27FC236}">
                <a16:creationId xmlns:a16="http://schemas.microsoft.com/office/drawing/2014/main" id="{DA7CDDE1-C17C-441D-BA02-68C1829661AC}"/>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9399A71C-037E-48CD-B509-3C013E68AD7F}" type="slidenum">
              <a:rPr lang="en-US" altLang="en-US"/>
              <a:pPr/>
              <a:t>‹#›</a:t>
            </a:fld>
            <a:endParaRPr lang="en-US" altLang="en-US"/>
          </a:p>
        </p:txBody>
      </p:sp>
    </p:spTree>
    <p:extLst>
      <p:ext uri="{BB962C8B-B14F-4D97-AF65-F5344CB8AC3E}">
        <p14:creationId xmlns:p14="http://schemas.microsoft.com/office/powerpoint/2010/main" val="951637834"/>
      </p:ext>
    </p:extLst>
  </p:cSld>
  <p:clrMapOvr>
    <a:masterClrMapping/>
  </p:clrMapOvr>
  <p:transition spd="med"/>
</p:sldLayout>
</file>

<file path=ppt/slideLayouts/slideLayout169.xml><?xml version="1.0" encoding="utf-8"?>
<p:sldLayout xmlns:a="http://schemas.openxmlformats.org/drawingml/2006/main" xmlns:r="http://schemas.openxmlformats.org/officeDocument/2006/relationships" xmlns:p="http://schemas.openxmlformats.org/presentationml/2006/main" type="tx">
  <p:cSld name="3_Title Only">
    <p:spTree>
      <p:nvGrpSpPr>
        <p:cNvPr id="1" name=""/>
        <p:cNvGrpSpPr/>
        <p:nvPr/>
      </p:nvGrpSpPr>
      <p:grpSpPr>
        <a:xfrm>
          <a:off x="0" y="0"/>
          <a:ext cx="0" cy="0"/>
          <a:chOff x="0" y="0"/>
          <a:chExt cx="0" cy="0"/>
        </a:xfrm>
      </p:grpSpPr>
      <p:sp>
        <p:nvSpPr>
          <p:cNvPr id="238" name="Shape 238"/>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3" name="Shape 239">
            <a:extLst>
              <a:ext uri="{FF2B5EF4-FFF2-40B4-BE49-F238E27FC236}">
                <a16:creationId xmlns:a16="http://schemas.microsoft.com/office/drawing/2014/main" id="{DE2725B7-BF0D-4041-BFB0-63202E14F265}"/>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D74B360D-26D2-4604-AF08-4243CA87C7FF}" type="slidenum">
              <a:rPr lang="en-US" altLang="en-US"/>
              <a:pPr/>
              <a:t>‹#›</a:t>
            </a:fld>
            <a:endParaRPr lang="en-US" altLang="en-US"/>
          </a:p>
        </p:txBody>
      </p:sp>
    </p:spTree>
    <p:extLst>
      <p:ext uri="{BB962C8B-B14F-4D97-AF65-F5344CB8AC3E}">
        <p14:creationId xmlns:p14="http://schemas.microsoft.com/office/powerpoint/2010/main" val="3359101498"/>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3_Title Only">
    <p:spTree>
      <p:nvGrpSpPr>
        <p:cNvPr id="1" name=""/>
        <p:cNvGrpSpPr/>
        <p:nvPr/>
      </p:nvGrpSpPr>
      <p:grpSpPr>
        <a:xfrm>
          <a:off x="0" y="0"/>
          <a:ext cx="0" cy="0"/>
          <a:chOff x="0" y="0"/>
          <a:chExt cx="0" cy="0"/>
        </a:xfrm>
      </p:grpSpPr>
      <p:sp>
        <p:nvSpPr>
          <p:cNvPr id="216" name="Shape 216"/>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17" name="Shape 217"/>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17667883"/>
      </p:ext>
    </p:extLst>
  </p:cSld>
  <p:clrMapOvr>
    <a:masterClrMapping/>
  </p:clrMapOvr>
  <p:transition spd="med"/>
</p:sldLayout>
</file>

<file path=ppt/slideLayouts/slideLayout170.xml><?xml version="1.0" encoding="utf-8"?>
<p:sldLayout xmlns:a="http://schemas.openxmlformats.org/drawingml/2006/main" xmlns:r="http://schemas.openxmlformats.org/officeDocument/2006/relationships" xmlns:p="http://schemas.openxmlformats.org/presentationml/2006/main" type="tx">
  <p:cSld name="1_Title Only 0">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46" name="Shape 246"/>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3" name="Shape 247">
            <a:extLst>
              <a:ext uri="{FF2B5EF4-FFF2-40B4-BE49-F238E27FC236}">
                <a16:creationId xmlns:a16="http://schemas.microsoft.com/office/drawing/2014/main" id="{23C3B1C3-AB47-412C-9EA0-18EFBD90513D}"/>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A5BAC7C1-2ADD-44CF-8C55-0188E7E96D06}" type="slidenum">
              <a:rPr lang="en-US" altLang="en-US"/>
              <a:pPr/>
              <a:t>‹#›</a:t>
            </a:fld>
            <a:endParaRPr lang="en-US" altLang="en-US"/>
          </a:p>
        </p:txBody>
      </p:sp>
    </p:spTree>
    <p:extLst>
      <p:ext uri="{BB962C8B-B14F-4D97-AF65-F5344CB8AC3E}">
        <p14:creationId xmlns:p14="http://schemas.microsoft.com/office/powerpoint/2010/main" val="3595398778"/>
      </p:ext>
    </p:extLst>
  </p:cSld>
  <p:clrMapOvr>
    <a:masterClrMapping/>
  </p:clrMapOvr>
  <p:transition spd="med"/>
</p:sldLayout>
</file>

<file path=ppt/slideLayouts/slideLayout171.xml><?xml version="1.0" encoding="utf-8"?>
<p:sldLayout xmlns:a="http://schemas.openxmlformats.org/drawingml/2006/main" xmlns:r="http://schemas.openxmlformats.org/officeDocument/2006/relationships" xmlns:p="http://schemas.openxmlformats.org/presentationml/2006/main" type="tx">
  <p:cSld name="3_Blank">
    <p:spTree>
      <p:nvGrpSpPr>
        <p:cNvPr id="1" name=""/>
        <p:cNvGrpSpPr/>
        <p:nvPr/>
      </p:nvGrpSpPr>
      <p:grpSpPr>
        <a:xfrm>
          <a:off x="0" y="0"/>
          <a:ext cx="0" cy="0"/>
          <a:chOff x="0" y="0"/>
          <a:chExt cx="0" cy="0"/>
        </a:xfrm>
      </p:grpSpPr>
      <p:sp>
        <p:nvSpPr>
          <p:cNvPr id="2" name="Shape 254">
            <a:extLst>
              <a:ext uri="{FF2B5EF4-FFF2-40B4-BE49-F238E27FC236}">
                <a16:creationId xmlns:a16="http://schemas.microsoft.com/office/drawing/2014/main" id="{D08A8324-7CF9-4606-B5E8-CC6DCD49CDCE}"/>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381D1EEF-49B4-4E7F-8AE9-5D9D941AAC94}" type="slidenum">
              <a:rPr lang="en-US" altLang="en-US"/>
              <a:pPr/>
              <a:t>‹#›</a:t>
            </a:fld>
            <a:endParaRPr lang="en-US" altLang="en-US"/>
          </a:p>
        </p:txBody>
      </p:sp>
    </p:spTree>
    <p:extLst>
      <p:ext uri="{BB962C8B-B14F-4D97-AF65-F5344CB8AC3E}">
        <p14:creationId xmlns:p14="http://schemas.microsoft.com/office/powerpoint/2010/main" val="3642980195"/>
      </p:ext>
    </p:extLst>
  </p:cSld>
  <p:clrMapOvr>
    <a:masterClrMapping/>
  </p:clrMapOvr>
  <p:transition spd="med"/>
</p:sldLayout>
</file>

<file path=ppt/slideLayouts/slideLayout172.xml><?xml version="1.0" encoding="utf-8"?>
<p:sldLayout xmlns:a="http://schemas.openxmlformats.org/drawingml/2006/main" xmlns:r="http://schemas.openxmlformats.org/officeDocument/2006/relationships" xmlns:p="http://schemas.openxmlformats.org/presentationml/2006/main" type="tx">
  <p:cSld name="4_Title Slide">
    <p:spTree>
      <p:nvGrpSpPr>
        <p:cNvPr id="1" name=""/>
        <p:cNvGrpSpPr/>
        <p:nvPr/>
      </p:nvGrpSpPr>
      <p:grpSpPr>
        <a:xfrm>
          <a:off x="0" y="0"/>
          <a:ext cx="0" cy="0"/>
          <a:chOff x="0" y="0"/>
          <a:chExt cx="0" cy="0"/>
        </a:xfrm>
      </p:grpSpPr>
      <p:sp>
        <p:nvSpPr>
          <p:cNvPr id="261" name="Shape 261"/>
          <p:cNvSpPr>
            <a:spLocks noGrp="1"/>
          </p:cNvSpPr>
          <p:nvPr>
            <p:ph type="title"/>
          </p:nvPr>
        </p:nvSpPr>
        <p:spPr>
          <a:xfrm>
            <a:off x="5231296" y="3818968"/>
            <a:ext cx="9641583" cy="1646605"/>
          </a:xfrm>
          <a:prstGeom prst="rect">
            <a:avLst/>
          </a:prstGeom>
        </p:spPr>
        <p:txBody>
          <a:bodyPr>
            <a:normAutofit/>
          </a:bodyPr>
          <a:lstStyle>
            <a:lvl1pPr algn="ctr">
              <a:defRPr b="1"/>
            </a:lvl1pPr>
          </a:lstStyle>
          <a:p>
            <a:r>
              <a:t>Title Text</a:t>
            </a:r>
          </a:p>
        </p:txBody>
      </p:sp>
      <p:sp>
        <p:nvSpPr>
          <p:cNvPr id="262" name="Shape 262"/>
          <p:cNvSpPr>
            <a:spLocks noGrp="1"/>
          </p:cNvSpPr>
          <p:nvPr>
            <p:ph type="body" sz="quarter" idx="1"/>
          </p:nvPr>
        </p:nvSpPr>
        <p:spPr>
          <a:xfrm>
            <a:off x="6286726" y="5915184"/>
            <a:ext cx="7530690" cy="761748"/>
          </a:xfrm>
          <a:prstGeom prst="rect">
            <a:avLst/>
          </a:prstGeom>
        </p:spPr>
        <p:txBody>
          <a:bodyPr>
            <a:normAutofit/>
          </a:bodyPr>
          <a:lstStyle>
            <a:lvl1pPr algn="ctr">
              <a:defRPr sz="4900">
                <a:solidFill>
                  <a:srgbClr val="333E47"/>
                </a:solidFill>
              </a:defRPr>
            </a:lvl1pPr>
            <a:lvl2pPr indent="456487" algn="ctr">
              <a:defRPr sz="4900">
                <a:solidFill>
                  <a:srgbClr val="333E47"/>
                </a:solidFill>
              </a:defRPr>
            </a:lvl2pPr>
            <a:lvl3pPr indent="912958" algn="ctr">
              <a:defRPr sz="4900">
                <a:solidFill>
                  <a:srgbClr val="333E47"/>
                </a:solidFill>
              </a:defRPr>
            </a:lvl3pPr>
            <a:lvl4pPr indent="1369445" algn="ctr">
              <a:defRPr sz="4900">
                <a:solidFill>
                  <a:srgbClr val="333E47"/>
                </a:solidFill>
              </a:defRPr>
            </a:lvl4pPr>
            <a:lvl5pPr indent="1825922" algn="ctr">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4" name="Shape 263">
            <a:extLst>
              <a:ext uri="{FF2B5EF4-FFF2-40B4-BE49-F238E27FC236}">
                <a16:creationId xmlns:a16="http://schemas.microsoft.com/office/drawing/2014/main" id="{AA199307-09C1-427F-936C-D8226B425377}"/>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E9C8D4E0-6072-472F-AF07-EE89D31516D6}" type="slidenum">
              <a:rPr lang="en-US" altLang="en-US"/>
              <a:pPr/>
              <a:t>‹#›</a:t>
            </a:fld>
            <a:endParaRPr lang="en-US" altLang="en-US"/>
          </a:p>
        </p:txBody>
      </p:sp>
    </p:spTree>
    <p:extLst>
      <p:ext uri="{BB962C8B-B14F-4D97-AF65-F5344CB8AC3E}">
        <p14:creationId xmlns:p14="http://schemas.microsoft.com/office/powerpoint/2010/main" val="2205407610"/>
      </p:ext>
    </p:extLst>
  </p:cSld>
  <p:clrMapOvr>
    <a:masterClrMapping/>
  </p:clrMapOvr>
  <p:transition spd="med"/>
</p:sldLayout>
</file>

<file path=ppt/slideLayouts/slideLayout173.xml><?xml version="1.0" encoding="utf-8"?>
<p:sldLayout xmlns:a="http://schemas.openxmlformats.org/drawingml/2006/main" xmlns:r="http://schemas.openxmlformats.org/officeDocument/2006/relationships" xmlns:p="http://schemas.openxmlformats.org/presentationml/2006/main" type="tx">
  <p:cSld name="4_Title and Content">
    <p:spTree>
      <p:nvGrpSpPr>
        <p:cNvPr id="1" name=""/>
        <p:cNvGrpSpPr/>
        <p:nvPr/>
      </p:nvGrpSpPr>
      <p:grpSpPr>
        <a:xfrm>
          <a:off x="0" y="0"/>
          <a:ext cx="0" cy="0"/>
          <a:chOff x="0" y="0"/>
          <a:chExt cx="0" cy="0"/>
        </a:xfrm>
      </p:grpSpPr>
      <p:sp>
        <p:nvSpPr>
          <p:cNvPr id="270" name="Shape 270"/>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271" name="Shape 271"/>
          <p:cNvSpPr>
            <a:spLocks noGrp="1"/>
          </p:cNvSpPr>
          <p:nvPr>
            <p:ph type="body" sz="quarter" idx="1"/>
          </p:nvPr>
        </p:nvSpPr>
        <p:spPr>
          <a:xfrm>
            <a:off x="1005205" y="2601154"/>
            <a:ext cx="18093690" cy="277156"/>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4" name="Shape 272">
            <a:extLst>
              <a:ext uri="{FF2B5EF4-FFF2-40B4-BE49-F238E27FC236}">
                <a16:creationId xmlns:a16="http://schemas.microsoft.com/office/drawing/2014/main" id="{AD625EF3-B68C-4C34-9B26-770A39AE69BB}"/>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3447D36A-4D3C-4FED-AE65-6669899DD626}" type="slidenum">
              <a:rPr lang="en-US" altLang="en-US"/>
              <a:pPr/>
              <a:t>‹#›</a:t>
            </a:fld>
            <a:endParaRPr lang="en-US" altLang="en-US"/>
          </a:p>
        </p:txBody>
      </p:sp>
    </p:spTree>
    <p:extLst>
      <p:ext uri="{BB962C8B-B14F-4D97-AF65-F5344CB8AC3E}">
        <p14:creationId xmlns:p14="http://schemas.microsoft.com/office/powerpoint/2010/main" val="732946169"/>
      </p:ext>
    </p:extLst>
  </p:cSld>
  <p:clrMapOvr>
    <a:masterClrMapping/>
  </p:clrMapOvr>
  <p:transition spd="med"/>
</p:sldLayout>
</file>

<file path=ppt/slideLayouts/slideLayout174.xml><?xml version="1.0" encoding="utf-8"?>
<p:sldLayout xmlns:a="http://schemas.openxmlformats.org/drawingml/2006/main" xmlns:r="http://schemas.openxmlformats.org/officeDocument/2006/relationships" xmlns:p="http://schemas.openxmlformats.org/presentationml/2006/main" type="tx">
  <p:cSld name="4_Two Content">
    <p:spTree>
      <p:nvGrpSpPr>
        <p:cNvPr id="1" name=""/>
        <p:cNvGrpSpPr/>
        <p:nvPr/>
      </p:nvGrpSpPr>
      <p:grpSpPr>
        <a:xfrm>
          <a:off x="0" y="0"/>
          <a:ext cx="0" cy="0"/>
          <a:chOff x="0" y="0"/>
          <a:chExt cx="0" cy="0"/>
        </a:xfrm>
      </p:grpSpPr>
      <p:sp>
        <p:nvSpPr>
          <p:cNvPr id="279" name="Shape 279"/>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280" name="Shape 280"/>
          <p:cNvSpPr>
            <a:spLocks noGrp="1"/>
          </p:cNvSpPr>
          <p:nvPr>
            <p:ph type="body" sz="quarter" idx="1"/>
          </p:nvPr>
        </p:nvSpPr>
        <p:spPr>
          <a:xfrm>
            <a:off x="1005227" y="2601154"/>
            <a:ext cx="8745285" cy="277156"/>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4" name="Shape 281">
            <a:extLst>
              <a:ext uri="{FF2B5EF4-FFF2-40B4-BE49-F238E27FC236}">
                <a16:creationId xmlns:a16="http://schemas.microsoft.com/office/drawing/2014/main" id="{A110EAA1-B838-4E4E-90EA-FDAE49B90F4E}"/>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56051625-2309-4105-950B-A813F269A599}" type="slidenum">
              <a:rPr lang="en-US" altLang="en-US"/>
              <a:pPr/>
              <a:t>‹#›</a:t>
            </a:fld>
            <a:endParaRPr lang="en-US" altLang="en-US"/>
          </a:p>
        </p:txBody>
      </p:sp>
    </p:spTree>
    <p:extLst>
      <p:ext uri="{BB962C8B-B14F-4D97-AF65-F5344CB8AC3E}">
        <p14:creationId xmlns:p14="http://schemas.microsoft.com/office/powerpoint/2010/main" val="778088572"/>
      </p:ext>
    </p:extLst>
  </p:cSld>
  <p:clrMapOvr>
    <a:masterClrMapping/>
  </p:clrMapOvr>
  <p:transition spd="med"/>
</p:sldLayout>
</file>

<file path=ppt/slideLayouts/slideLayout175.xml><?xml version="1.0" encoding="utf-8"?>
<p:sldLayout xmlns:a="http://schemas.openxmlformats.org/drawingml/2006/main" xmlns:r="http://schemas.openxmlformats.org/officeDocument/2006/relationships" xmlns:p="http://schemas.openxmlformats.org/presentationml/2006/main" type="tx">
  <p:cSld name="4_Title Only">
    <p:spTree>
      <p:nvGrpSpPr>
        <p:cNvPr id="1" name=""/>
        <p:cNvGrpSpPr/>
        <p:nvPr/>
      </p:nvGrpSpPr>
      <p:grpSpPr>
        <a:xfrm>
          <a:off x="0" y="0"/>
          <a:ext cx="0" cy="0"/>
          <a:chOff x="0" y="0"/>
          <a:chExt cx="0" cy="0"/>
        </a:xfrm>
      </p:grpSpPr>
      <p:sp>
        <p:nvSpPr>
          <p:cNvPr id="288" name="Shape 288"/>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3" name="Shape 289">
            <a:extLst>
              <a:ext uri="{FF2B5EF4-FFF2-40B4-BE49-F238E27FC236}">
                <a16:creationId xmlns:a16="http://schemas.microsoft.com/office/drawing/2014/main" id="{5D1F5E40-FA55-4184-82A6-FBC14E2BCEE5}"/>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2CEC0A78-44B5-44AB-80A6-8A0F76010D67}" type="slidenum">
              <a:rPr lang="en-US" altLang="en-US"/>
              <a:pPr/>
              <a:t>‹#›</a:t>
            </a:fld>
            <a:endParaRPr lang="en-US" altLang="en-US"/>
          </a:p>
        </p:txBody>
      </p:sp>
    </p:spTree>
    <p:extLst>
      <p:ext uri="{BB962C8B-B14F-4D97-AF65-F5344CB8AC3E}">
        <p14:creationId xmlns:p14="http://schemas.microsoft.com/office/powerpoint/2010/main" val="1342239254"/>
      </p:ext>
    </p:extLst>
  </p:cSld>
  <p:clrMapOvr>
    <a:masterClrMapping/>
  </p:clrMapOvr>
  <p:transition spd="med"/>
</p:sldLayout>
</file>

<file path=ppt/slideLayouts/slideLayout176.xml><?xml version="1.0" encoding="utf-8"?>
<p:sldLayout xmlns:a="http://schemas.openxmlformats.org/drawingml/2006/main" xmlns:r="http://schemas.openxmlformats.org/officeDocument/2006/relationships" xmlns:p="http://schemas.openxmlformats.org/presentationml/2006/main" type="tx">
  <p:cSld name="4_Blank">
    <p:spTree>
      <p:nvGrpSpPr>
        <p:cNvPr id="1" name=""/>
        <p:cNvGrpSpPr/>
        <p:nvPr/>
      </p:nvGrpSpPr>
      <p:grpSpPr>
        <a:xfrm>
          <a:off x="0" y="0"/>
          <a:ext cx="0" cy="0"/>
          <a:chOff x="0" y="0"/>
          <a:chExt cx="0" cy="0"/>
        </a:xfrm>
      </p:grpSpPr>
      <p:sp>
        <p:nvSpPr>
          <p:cNvPr id="2" name="Shape 296">
            <a:extLst>
              <a:ext uri="{FF2B5EF4-FFF2-40B4-BE49-F238E27FC236}">
                <a16:creationId xmlns:a16="http://schemas.microsoft.com/office/drawing/2014/main" id="{BBF0DF2C-B897-4487-8AD5-4B131D2FF7DE}"/>
              </a:ext>
            </a:extLst>
          </p:cNvPr>
          <p:cNvSpPr>
            <a:spLocks noGrp="1" noChangeArrowheads="1"/>
          </p:cNvSpPr>
          <p:nvPr>
            <p:ph type="sldNum" sz="quarter" idx="10"/>
          </p:nvPr>
        </p:nvSpPr>
        <p:spPr>
          <a:xfrm>
            <a:off x="18857962" y="777875"/>
            <a:ext cx="241252" cy="246221"/>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a:lstStyle>
            <a:lvl1pPr defTabSz="910058">
              <a:defRPr sz="1600"/>
            </a:lvl1pPr>
          </a:lstStyle>
          <a:p>
            <a:fld id="{ABDFC56A-9DF9-4BDF-B798-4F677E05E2DD}" type="slidenum">
              <a:rPr lang="en-US" altLang="en-US"/>
              <a:pPr/>
              <a:t>‹#›</a:t>
            </a:fld>
            <a:endParaRPr lang="en-US" altLang="en-US"/>
          </a:p>
        </p:txBody>
      </p:sp>
    </p:spTree>
    <p:extLst>
      <p:ext uri="{BB962C8B-B14F-4D97-AF65-F5344CB8AC3E}">
        <p14:creationId xmlns:p14="http://schemas.microsoft.com/office/powerpoint/2010/main" val="1804324020"/>
      </p:ext>
    </p:extLst>
  </p:cSld>
  <p:clrMapOvr>
    <a:masterClrMapping/>
  </p:clrMapOvr>
  <p:transition spd="med"/>
</p:sldLayout>
</file>

<file path=ppt/slideLayouts/slideLayout17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9C1F3-C944-D14B-953F-94BA4C245D9C}"/>
              </a:ext>
            </a:extLst>
          </p:cNvPr>
          <p:cNvSpPr>
            <a:spLocks noGrp="1"/>
          </p:cNvSpPr>
          <p:nvPr>
            <p:ph type="ctrTitle"/>
          </p:nvPr>
        </p:nvSpPr>
        <p:spPr>
          <a:xfrm>
            <a:off x="2513014" y="1849821"/>
            <a:ext cx="15078075" cy="3935119"/>
          </a:xfrm>
        </p:spPr>
        <p:txBody>
          <a:bodyPr anchor="b"/>
          <a:lstStyle>
            <a:lvl1pPr algn="ctr">
              <a:defRPr sz="9900"/>
            </a:lvl1pPr>
          </a:lstStyle>
          <a:p>
            <a:r>
              <a:rPr lang="en-US"/>
              <a:t>Click to edit Master title style</a:t>
            </a:r>
          </a:p>
        </p:txBody>
      </p:sp>
      <p:sp>
        <p:nvSpPr>
          <p:cNvPr id="3" name="Subtitle 2">
            <a:extLst>
              <a:ext uri="{FF2B5EF4-FFF2-40B4-BE49-F238E27FC236}">
                <a16:creationId xmlns:a16="http://schemas.microsoft.com/office/drawing/2014/main" id="{287CB908-3D45-2641-B127-73D0A24A4705}"/>
              </a:ext>
            </a:extLst>
          </p:cNvPr>
          <p:cNvSpPr>
            <a:spLocks noGrp="1"/>
          </p:cNvSpPr>
          <p:nvPr>
            <p:ph type="subTitle" idx="1"/>
          </p:nvPr>
        </p:nvSpPr>
        <p:spPr>
          <a:xfrm>
            <a:off x="2513014" y="5936692"/>
            <a:ext cx="15078075" cy="2728941"/>
          </a:xfrm>
        </p:spPr>
        <p:txBody>
          <a:bodyPr/>
          <a:lstStyle>
            <a:lvl1pPr marL="0" indent="0" algn="ctr">
              <a:buNone/>
              <a:defRPr sz="4000"/>
            </a:lvl1pPr>
            <a:lvl2pPr marL="753051" indent="0" algn="ctr">
              <a:buNone/>
              <a:defRPr sz="3300"/>
            </a:lvl2pPr>
            <a:lvl3pPr marL="1506105" indent="0" algn="ctr">
              <a:buNone/>
              <a:defRPr sz="3000"/>
            </a:lvl3pPr>
            <a:lvl4pPr marL="2259164" indent="0" algn="ctr">
              <a:buNone/>
              <a:defRPr sz="2600"/>
            </a:lvl4pPr>
            <a:lvl5pPr marL="3012215" indent="0" algn="ctr">
              <a:buNone/>
              <a:defRPr sz="2600"/>
            </a:lvl5pPr>
            <a:lvl6pPr marL="3765270" indent="0" algn="ctr">
              <a:buNone/>
              <a:defRPr sz="2600"/>
            </a:lvl6pPr>
            <a:lvl7pPr marL="4518325" indent="0" algn="ctr">
              <a:buNone/>
              <a:defRPr sz="2600"/>
            </a:lvl7pPr>
            <a:lvl8pPr marL="5271379" indent="0" algn="ctr">
              <a:buNone/>
              <a:defRPr sz="2600"/>
            </a:lvl8pPr>
            <a:lvl9pPr marL="6024434" indent="0" algn="ctr">
              <a:buNone/>
              <a:defRPr sz="2600"/>
            </a:lvl9pPr>
          </a:lstStyle>
          <a:p>
            <a:r>
              <a:rPr lang="en-US"/>
              <a:t>Click to edit Master subtitle style</a:t>
            </a:r>
          </a:p>
        </p:txBody>
      </p:sp>
      <p:sp>
        <p:nvSpPr>
          <p:cNvPr id="4" name="Date Placeholder 3">
            <a:extLst>
              <a:ext uri="{FF2B5EF4-FFF2-40B4-BE49-F238E27FC236}">
                <a16:creationId xmlns:a16="http://schemas.microsoft.com/office/drawing/2014/main" id="{224A8B0B-DD5B-5D4A-B255-A0A335DBB859}"/>
              </a:ext>
            </a:extLst>
          </p:cNvPr>
          <p:cNvSpPr>
            <a:spLocks noGrp="1"/>
          </p:cNvSpPr>
          <p:nvPr>
            <p:ph type="dt" sz="half" idx="10"/>
          </p:nvPr>
        </p:nvSpPr>
        <p:spPr/>
        <p:txBody>
          <a:bodyPr/>
          <a:lstStyle/>
          <a:p>
            <a:fld id="{1C7C48BF-CB33-B842-90E3-C0B7EBB01B09}" type="datetimeFigureOut">
              <a:rPr lang="en-US" smtClean="0">
                <a:solidFill>
                  <a:prstClr val="black">
                    <a:tint val="75000"/>
                  </a:prstClr>
                </a:solidFill>
                <a:latin typeface="Calibri"/>
              </a:rPr>
              <a:pPr/>
              <a:t>1/31/2024</a:t>
            </a:fld>
            <a:endParaRPr lang="en-US">
              <a:solidFill>
                <a:prstClr val="black">
                  <a:tint val="75000"/>
                </a:prstClr>
              </a:solidFill>
              <a:latin typeface="Calibri"/>
            </a:endParaRPr>
          </a:p>
        </p:txBody>
      </p:sp>
      <p:sp>
        <p:nvSpPr>
          <p:cNvPr id="5" name="Footer Placeholder 4">
            <a:extLst>
              <a:ext uri="{FF2B5EF4-FFF2-40B4-BE49-F238E27FC236}">
                <a16:creationId xmlns:a16="http://schemas.microsoft.com/office/drawing/2014/main" id="{75DFAECA-9696-8A4C-9257-5CD1F505DE55}"/>
              </a:ext>
            </a:extLst>
          </p:cNvPr>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a:extLst>
              <a:ext uri="{FF2B5EF4-FFF2-40B4-BE49-F238E27FC236}">
                <a16:creationId xmlns:a16="http://schemas.microsoft.com/office/drawing/2014/main" id="{0E53F6F2-4CD2-964E-BB21-511B272350A7}"/>
              </a:ext>
            </a:extLst>
          </p:cNvPr>
          <p:cNvSpPr>
            <a:spLocks noGrp="1"/>
          </p:cNvSpPr>
          <p:nvPr>
            <p:ph type="sldNum" sz="quarter" idx="12"/>
          </p:nvPr>
        </p:nvSpPr>
        <p:spPr/>
        <p:txBody>
          <a:bodyPr/>
          <a:lstStyle/>
          <a:p>
            <a:fld id="{886586B8-3FFA-3041-9534-D3DFBBAFC62C}"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713659443"/>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BED94-3764-4043-AD84-636AD053EC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10F3D7-67FE-A748-A6D0-35F7E53692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DCFCBC-AEF3-334F-9878-1D012082CB61}"/>
              </a:ext>
            </a:extLst>
          </p:cNvPr>
          <p:cNvSpPr>
            <a:spLocks noGrp="1"/>
          </p:cNvSpPr>
          <p:nvPr>
            <p:ph type="dt" sz="half" idx="10"/>
          </p:nvPr>
        </p:nvSpPr>
        <p:spPr/>
        <p:txBody>
          <a:bodyPr/>
          <a:lstStyle/>
          <a:p>
            <a:fld id="{1C7C48BF-CB33-B842-90E3-C0B7EBB01B09}" type="datetimeFigureOut">
              <a:rPr lang="en-US" smtClean="0">
                <a:solidFill>
                  <a:prstClr val="black">
                    <a:tint val="75000"/>
                  </a:prstClr>
                </a:solidFill>
                <a:latin typeface="Calibri"/>
              </a:rPr>
              <a:pPr/>
              <a:t>1/31/2024</a:t>
            </a:fld>
            <a:endParaRPr lang="en-US">
              <a:solidFill>
                <a:prstClr val="black">
                  <a:tint val="75000"/>
                </a:prstClr>
              </a:solidFill>
              <a:latin typeface="Calibri"/>
            </a:endParaRPr>
          </a:p>
        </p:txBody>
      </p:sp>
      <p:sp>
        <p:nvSpPr>
          <p:cNvPr id="5" name="Footer Placeholder 4">
            <a:extLst>
              <a:ext uri="{FF2B5EF4-FFF2-40B4-BE49-F238E27FC236}">
                <a16:creationId xmlns:a16="http://schemas.microsoft.com/office/drawing/2014/main" id="{5208F633-1C6C-B24E-9602-AD8987252658}"/>
              </a:ext>
            </a:extLst>
          </p:cNvPr>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a:extLst>
              <a:ext uri="{FF2B5EF4-FFF2-40B4-BE49-F238E27FC236}">
                <a16:creationId xmlns:a16="http://schemas.microsoft.com/office/drawing/2014/main" id="{E4197F8E-90D4-4549-8D5E-6BF2F993E362}"/>
              </a:ext>
            </a:extLst>
          </p:cNvPr>
          <p:cNvSpPr>
            <a:spLocks noGrp="1"/>
          </p:cNvSpPr>
          <p:nvPr>
            <p:ph type="sldNum" sz="quarter" idx="12"/>
          </p:nvPr>
        </p:nvSpPr>
        <p:spPr/>
        <p:txBody>
          <a:bodyPr/>
          <a:lstStyle/>
          <a:p>
            <a:fld id="{886586B8-3FFA-3041-9534-D3DFBBAFC62C}"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02213205"/>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ED825-EEAC-7744-A170-6C3BD6E3FE27}"/>
              </a:ext>
            </a:extLst>
          </p:cNvPr>
          <p:cNvSpPr>
            <a:spLocks noGrp="1"/>
          </p:cNvSpPr>
          <p:nvPr>
            <p:ph type="title"/>
          </p:nvPr>
        </p:nvSpPr>
        <p:spPr>
          <a:xfrm>
            <a:off x="1371686" y="2817915"/>
            <a:ext cx="17339786" cy="4701733"/>
          </a:xfrm>
        </p:spPr>
        <p:txBody>
          <a:bodyPr anchor="b"/>
          <a:lstStyle>
            <a:lvl1pPr>
              <a:defRPr sz="9900"/>
            </a:lvl1pPr>
          </a:lstStyle>
          <a:p>
            <a:r>
              <a:rPr lang="en-US"/>
              <a:t>Click to edit Master title style</a:t>
            </a:r>
          </a:p>
        </p:txBody>
      </p:sp>
      <p:sp>
        <p:nvSpPr>
          <p:cNvPr id="3" name="Text Placeholder 2">
            <a:extLst>
              <a:ext uri="{FF2B5EF4-FFF2-40B4-BE49-F238E27FC236}">
                <a16:creationId xmlns:a16="http://schemas.microsoft.com/office/drawing/2014/main" id="{406CE58C-F676-634A-A21B-C2B09F36D833}"/>
              </a:ext>
            </a:extLst>
          </p:cNvPr>
          <p:cNvSpPr>
            <a:spLocks noGrp="1"/>
          </p:cNvSpPr>
          <p:nvPr>
            <p:ph type="body" idx="1"/>
          </p:nvPr>
        </p:nvSpPr>
        <p:spPr>
          <a:xfrm>
            <a:off x="1371686" y="7564119"/>
            <a:ext cx="17339786" cy="2472530"/>
          </a:xfrm>
        </p:spPr>
        <p:txBody>
          <a:bodyPr/>
          <a:lstStyle>
            <a:lvl1pPr marL="0" indent="0">
              <a:buNone/>
              <a:defRPr sz="4000">
                <a:solidFill>
                  <a:schemeClr val="tx1">
                    <a:tint val="75000"/>
                  </a:schemeClr>
                </a:solidFill>
              </a:defRPr>
            </a:lvl1pPr>
            <a:lvl2pPr marL="753051" indent="0">
              <a:buNone/>
              <a:defRPr sz="3300">
                <a:solidFill>
                  <a:schemeClr val="tx1">
                    <a:tint val="75000"/>
                  </a:schemeClr>
                </a:solidFill>
              </a:defRPr>
            </a:lvl2pPr>
            <a:lvl3pPr marL="1506105" indent="0">
              <a:buNone/>
              <a:defRPr sz="3000">
                <a:solidFill>
                  <a:schemeClr val="tx1">
                    <a:tint val="75000"/>
                  </a:schemeClr>
                </a:solidFill>
              </a:defRPr>
            </a:lvl3pPr>
            <a:lvl4pPr marL="2259164" indent="0">
              <a:buNone/>
              <a:defRPr sz="2600">
                <a:solidFill>
                  <a:schemeClr val="tx1">
                    <a:tint val="75000"/>
                  </a:schemeClr>
                </a:solidFill>
              </a:defRPr>
            </a:lvl4pPr>
            <a:lvl5pPr marL="3012215" indent="0">
              <a:buNone/>
              <a:defRPr sz="2600">
                <a:solidFill>
                  <a:schemeClr val="tx1">
                    <a:tint val="75000"/>
                  </a:schemeClr>
                </a:solidFill>
              </a:defRPr>
            </a:lvl5pPr>
            <a:lvl6pPr marL="3765270" indent="0">
              <a:buNone/>
              <a:defRPr sz="2600">
                <a:solidFill>
                  <a:schemeClr val="tx1">
                    <a:tint val="75000"/>
                  </a:schemeClr>
                </a:solidFill>
              </a:defRPr>
            </a:lvl6pPr>
            <a:lvl7pPr marL="4518325" indent="0">
              <a:buNone/>
              <a:defRPr sz="2600">
                <a:solidFill>
                  <a:schemeClr val="tx1">
                    <a:tint val="75000"/>
                  </a:schemeClr>
                </a:solidFill>
              </a:defRPr>
            </a:lvl7pPr>
            <a:lvl8pPr marL="5271379" indent="0">
              <a:buNone/>
              <a:defRPr sz="2600">
                <a:solidFill>
                  <a:schemeClr val="tx1">
                    <a:tint val="75000"/>
                  </a:schemeClr>
                </a:solidFill>
              </a:defRPr>
            </a:lvl8pPr>
            <a:lvl9pPr marL="6024434" indent="0">
              <a:buNone/>
              <a:defRPr sz="2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E3F42F2-B417-1A4A-9794-6E360942CC66}"/>
              </a:ext>
            </a:extLst>
          </p:cNvPr>
          <p:cNvSpPr>
            <a:spLocks noGrp="1"/>
          </p:cNvSpPr>
          <p:nvPr>
            <p:ph type="dt" sz="half" idx="10"/>
          </p:nvPr>
        </p:nvSpPr>
        <p:spPr/>
        <p:txBody>
          <a:bodyPr/>
          <a:lstStyle/>
          <a:p>
            <a:fld id="{1C7C48BF-CB33-B842-90E3-C0B7EBB01B09}" type="datetimeFigureOut">
              <a:rPr lang="en-US" smtClean="0">
                <a:solidFill>
                  <a:prstClr val="black">
                    <a:tint val="75000"/>
                  </a:prstClr>
                </a:solidFill>
                <a:latin typeface="Calibri"/>
              </a:rPr>
              <a:pPr/>
              <a:t>1/31/2024</a:t>
            </a:fld>
            <a:endParaRPr lang="en-US">
              <a:solidFill>
                <a:prstClr val="black">
                  <a:tint val="75000"/>
                </a:prstClr>
              </a:solidFill>
              <a:latin typeface="Calibri"/>
            </a:endParaRPr>
          </a:p>
        </p:txBody>
      </p:sp>
      <p:sp>
        <p:nvSpPr>
          <p:cNvPr id="5" name="Footer Placeholder 4">
            <a:extLst>
              <a:ext uri="{FF2B5EF4-FFF2-40B4-BE49-F238E27FC236}">
                <a16:creationId xmlns:a16="http://schemas.microsoft.com/office/drawing/2014/main" id="{AD2B55C1-505E-094B-8BE0-B79272A21549}"/>
              </a:ext>
            </a:extLst>
          </p:cNvPr>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a:extLst>
              <a:ext uri="{FF2B5EF4-FFF2-40B4-BE49-F238E27FC236}">
                <a16:creationId xmlns:a16="http://schemas.microsoft.com/office/drawing/2014/main" id="{B376E069-3AB7-E84D-AAE4-CD8F49F3B16A}"/>
              </a:ext>
            </a:extLst>
          </p:cNvPr>
          <p:cNvSpPr>
            <a:spLocks noGrp="1"/>
          </p:cNvSpPr>
          <p:nvPr>
            <p:ph type="sldNum" sz="quarter" idx="12"/>
          </p:nvPr>
        </p:nvSpPr>
        <p:spPr/>
        <p:txBody>
          <a:bodyPr/>
          <a:lstStyle/>
          <a:p>
            <a:fld id="{886586B8-3FFA-3041-9534-D3DFBBAFC62C}"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654862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3_Blank">
    <p:spTree>
      <p:nvGrpSpPr>
        <p:cNvPr id="1" name=""/>
        <p:cNvGrpSpPr/>
        <p:nvPr/>
      </p:nvGrpSpPr>
      <p:grpSpPr>
        <a:xfrm>
          <a:off x="0" y="0"/>
          <a:ext cx="0" cy="0"/>
          <a:chOff x="0" y="0"/>
          <a:chExt cx="0" cy="0"/>
        </a:xfrm>
      </p:grpSpPr>
      <p:sp>
        <p:nvSpPr>
          <p:cNvPr id="224" name="Shape 224"/>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157189391"/>
      </p:ext>
    </p:extLst>
  </p:cSld>
  <p:clrMapOvr>
    <a:masterClrMapping/>
  </p:clrMapOvr>
  <p:transition spd="med"/>
</p:sldLayout>
</file>

<file path=ppt/slideLayouts/slideLayout18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21F6B-CD61-064D-86F4-D7D3929E3EC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367AC7-988F-0B40-B21D-5BAB088E2CBF}"/>
              </a:ext>
            </a:extLst>
          </p:cNvPr>
          <p:cNvSpPr>
            <a:spLocks noGrp="1"/>
          </p:cNvSpPr>
          <p:nvPr>
            <p:ph sz="half" idx="1"/>
          </p:nvPr>
        </p:nvSpPr>
        <p:spPr>
          <a:xfrm>
            <a:off x="1382159" y="3008900"/>
            <a:ext cx="8544243" cy="7171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68C477-AF28-1F41-AFD8-0D26A8E32DD3}"/>
              </a:ext>
            </a:extLst>
          </p:cNvPr>
          <p:cNvSpPr>
            <a:spLocks noGrp="1"/>
          </p:cNvSpPr>
          <p:nvPr>
            <p:ph sz="half" idx="2"/>
          </p:nvPr>
        </p:nvSpPr>
        <p:spPr>
          <a:xfrm>
            <a:off x="10177701" y="3008900"/>
            <a:ext cx="8544243" cy="7171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8804F6-10D3-064C-9D4C-C0063C815891}"/>
              </a:ext>
            </a:extLst>
          </p:cNvPr>
          <p:cNvSpPr>
            <a:spLocks noGrp="1"/>
          </p:cNvSpPr>
          <p:nvPr>
            <p:ph type="dt" sz="half" idx="10"/>
          </p:nvPr>
        </p:nvSpPr>
        <p:spPr/>
        <p:txBody>
          <a:bodyPr/>
          <a:lstStyle/>
          <a:p>
            <a:fld id="{1C7C48BF-CB33-B842-90E3-C0B7EBB01B09}" type="datetimeFigureOut">
              <a:rPr lang="en-US" smtClean="0">
                <a:solidFill>
                  <a:prstClr val="black">
                    <a:tint val="75000"/>
                  </a:prstClr>
                </a:solidFill>
                <a:latin typeface="Calibri"/>
              </a:rPr>
              <a:pPr/>
              <a:t>1/31/2024</a:t>
            </a:fld>
            <a:endParaRPr lang="en-US">
              <a:solidFill>
                <a:prstClr val="black">
                  <a:tint val="75000"/>
                </a:prstClr>
              </a:solidFill>
              <a:latin typeface="Calibri"/>
            </a:endParaRPr>
          </a:p>
        </p:txBody>
      </p:sp>
      <p:sp>
        <p:nvSpPr>
          <p:cNvPr id="6" name="Footer Placeholder 5">
            <a:extLst>
              <a:ext uri="{FF2B5EF4-FFF2-40B4-BE49-F238E27FC236}">
                <a16:creationId xmlns:a16="http://schemas.microsoft.com/office/drawing/2014/main" id="{9A4E57F3-E8D7-044A-8FE3-6A942703A8F8}"/>
              </a:ext>
            </a:extLst>
          </p:cNvPr>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a:extLst>
              <a:ext uri="{FF2B5EF4-FFF2-40B4-BE49-F238E27FC236}">
                <a16:creationId xmlns:a16="http://schemas.microsoft.com/office/drawing/2014/main" id="{721C7F0F-DE24-FD48-8855-B6E655FE4BE0}"/>
              </a:ext>
            </a:extLst>
          </p:cNvPr>
          <p:cNvSpPr>
            <a:spLocks noGrp="1"/>
          </p:cNvSpPr>
          <p:nvPr>
            <p:ph type="sldNum" sz="quarter" idx="12"/>
          </p:nvPr>
        </p:nvSpPr>
        <p:spPr/>
        <p:txBody>
          <a:bodyPr/>
          <a:lstStyle/>
          <a:p>
            <a:fld id="{886586B8-3FFA-3041-9534-D3DFBBAFC62C}"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735098844"/>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EC471-C3CA-7E48-B9B3-074C1AC17709}"/>
              </a:ext>
            </a:extLst>
          </p:cNvPr>
          <p:cNvSpPr>
            <a:spLocks noGrp="1"/>
          </p:cNvSpPr>
          <p:nvPr>
            <p:ph type="title"/>
          </p:nvPr>
        </p:nvSpPr>
        <p:spPr>
          <a:xfrm>
            <a:off x="1384776" y="601781"/>
            <a:ext cx="17339786" cy="2184724"/>
          </a:xfrm>
        </p:spPr>
        <p:txBody>
          <a:bodyPr/>
          <a:lstStyle/>
          <a:p>
            <a:r>
              <a:rPr lang="en-US"/>
              <a:t>Click to edit Master title style</a:t>
            </a:r>
          </a:p>
        </p:txBody>
      </p:sp>
      <p:sp>
        <p:nvSpPr>
          <p:cNvPr id="3" name="Text Placeholder 2">
            <a:extLst>
              <a:ext uri="{FF2B5EF4-FFF2-40B4-BE49-F238E27FC236}">
                <a16:creationId xmlns:a16="http://schemas.microsoft.com/office/drawing/2014/main" id="{8BC2084F-ED1B-F34C-A724-9CB7C4E967BF}"/>
              </a:ext>
            </a:extLst>
          </p:cNvPr>
          <p:cNvSpPr>
            <a:spLocks noGrp="1"/>
          </p:cNvSpPr>
          <p:nvPr>
            <p:ph type="body" idx="1"/>
          </p:nvPr>
        </p:nvSpPr>
        <p:spPr>
          <a:xfrm>
            <a:off x="1384776" y="2770807"/>
            <a:ext cx="8504976" cy="1357929"/>
          </a:xfrm>
        </p:spPr>
        <p:txBody>
          <a:bodyPr anchor="b"/>
          <a:lstStyle>
            <a:lvl1pPr marL="0" indent="0">
              <a:buNone/>
              <a:defRPr sz="4000" b="1"/>
            </a:lvl1pPr>
            <a:lvl2pPr marL="753051" indent="0">
              <a:buNone/>
              <a:defRPr sz="3300" b="1"/>
            </a:lvl2pPr>
            <a:lvl3pPr marL="1506105" indent="0">
              <a:buNone/>
              <a:defRPr sz="3000" b="1"/>
            </a:lvl3pPr>
            <a:lvl4pPr marL="2259164" indent="0">
              <a:buNone/>
              <a:defRPr sz="2600" b="1"/>
            </a:lvl4pPr>
            <a:lvl5pPr marL="3012215" indent="0">
              <a:buNone/>
              <a:defRPr sz="2600" b="1"/>
            </a:lvl5pPr>
            <a:lvl6pPr marL="3765270" indent="0">
              <a:buNone/>
              <a:defRPr sz="2600" b="1"/>
            </a:lvl6pPr>
            <a:lvl7pPr marL="4518325" indent="0">
              <a:buNone/>
              <a:defRPr sz="2600" b="1"/>
            </a:lvl7pPr>
            <a:lvl8pPr marL="5271379" indent="0">
              <a:buNone/>
              <a:defRPr sz="2600" b="1"/>
            </a:lvl8pPr>
            <a:lvl9pPr marL="6024434" indent="0">
              <a:buNone/>
              <a:defRPr sz="2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4CC1C3-3A79-1742-8F03-E8D89B07DF33}"/>
              </a:ext>
            </a:extLst>
          </p:cNvPr>
          <p:cNvSpPr>
            <a:spLocks noGrp="1"/>
          </p:cNvSpPr>
          <p:nvPr>
            <p:ph sz="half" idx="2"/>
          </p:nvPr>
        </p:nvSpPr>
        <p:spPr>
          <a:xfrm>
            <a:off x="1384776" y="4128736"/>
            <a:ext cx="8504976" cy="60727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D8969AE-8777-594F-B4F0-F28B35E91DCF}"/>
              </a:ext>
            </a:extLst>
          </p:cNvPr>
          <p:cNvSpPr>
            <a:spLocks noGrp="1"/>
          </p:cNvSpPr>
          <p:nvPr>
            <p:ph type="body" sz="quarter" idx="3"/>
          </p:nvPr>
        </p:nvSpPr>
        <p:spPr>
          <a:xfrm>
            <a:off x="10177702" y="2770807"/>
            <a:ext cx="8546861" cy="1357929"/>
          </a:xfrm>
        </p:spPr>
        <p:txBody>
          <a:bodyPr anchor="b"/>
          <a:lstStyle>
            <a:lvl1pPr marL="0" indent="0">
              <a:buNone/>
              <a:defRPr sz="4000" b="1"/>
            </a:lvl1pPr>
            <a:lvl2pPr marL="753051" indent="0">
              <a:buNone/>
              <a:defRPr sz="3300" b="1"/>
            </a:lvl2pPr>
            <a:lvl3pPr marL="1506105" indent="0">
              <a:buNone/>
              <a:defRPr sz="3000" b="1"/>
            </a:lvl3pPr>
            <a:lvl4pPr marL="2259164" indent="0">
              <a:buNone/>
              <a:defRPr sz="2600" b="1"/>
            </a:lvl4pPr>
            <a:lvl5pPr marL="3012215" indent="0">
              <a:buNone/>
              <a:defRPr sz="2600" b="1"/>
            </a:lvl5pPr>
            <a:lvl6pPr marL="3765270" indent="0">
              <a:buNone/>
              <a:defRPr sz="2600" b="1"/>
            </a:lvl6pPr>
            <a:lvl7pPr marL="4518325" indent="0">
              <a:buNone/>
              <a:defRPr sz="2600" b="1"/>
            </a:lvl7pPr>
            <a:lvl8pPr marL="5271379" indent="0">
              <a:buNone/>
              <a:defRPr sz="2600" b="1"/>
            </a:lvl8pPr>
            <a:lvl9pPr marL="6024434" indent="0">
              <a:buNone/>
              <a:defRPr sz="2600" b="1"/>
            </a:lvl9pPr>
          </a:lstStyle>
          <a:p>
            <a:pPr lvl="0"/>
            <a:r>
              <a:rPr lang="en-US"/>
              <a:t>Click to edit Master text styles</a:t>
            </a:r>
          </a:p>
        </p:txBody>
      </p:sp>
      <p:sp>
        <p:nvSpPr>
          <p:cNvPr id="6" name="Content Placeholder 5">
            <a:extLst>
              <a:ext uri="{FF2B5EF4-FFF2-40B4-BE49-F238E27FC236}">
                <a16:creationId xmlns:a16="http://schemas.microsoft.com/office/drawing/2014/main" id="{5EFC0E8B-69AB-2B4F-A76F-596F5D946508}"/>
              </a:ext>
            </a:extLst>
          </p:cNvPr>
          <p:cNvSpPr>
            <a:spLocks noGrp="1"/>
          </p:cNvSpPr>
          <p:nvPr>
            <p:ph sz="quarter" idx="4"/>
          </p:nvPr>
        </p:nvSpPr>
        <p:spPr>
          <a:xfrm>
            <a:off x="10177702" y="4128736"/>
            <a:ext cx="8546861" cy="60727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0787253-DC04-C44F-820F-0BC6F9BBC05D}"/>
              </a:ext>
            </a:extLst>
          </p:cNvPr>
          <p:cNvSpPr>
            <a:spLocks noGrp="1"/>
          </p:cNvSpPr>
          <p:nvPr>
            <p:ph type="dt" sz="half" idx="10"/>
          </p:nvPr>
        </p:nvSpPr>
        <p:spPr/>
        <p:txBody>
          <a:bodyPr/>
          <a:lstStyle/>
          <a:p>
            <a:fld id="{1C7C48BF-CB33-B842-90E3-C0B7EBB01B09}" type="datetimeFigureOut">
              <a:rPr lang="en-US" smtClean="0">
                <a:solidFill>
                  <a:prstClr val="black">
                    <a:tint val="75000"/>
                  </a:prstClr>
                </a:solidFill>
                <a:latin typeface="Calibri"/>
              </a:rPr>
              <a:pPr/>
              <a:t>1/31/2024</a:t>
            </a:fld>
            <a:endParaRPr lang="en-US">
              <a:solidFill>
                <a:prstClr val="black">
                  <a:tint val="75000"/>
                </a:prstClr>
              </a:solidFill>
              <a:latin typeface="Calibri"/>
            </a:endParaRPr>
          </a:p>
        </p:txBody>
      </p:sp>
      <p:sp>
        <p:nvSpPr>
          <p:cNvPr id="8" name="Footer Placeholder 7">
            <a:extLst>
              <a:ext uri="{FF2B5EF4-FFF2-40B4-BE49-F238E27FC236}">
                <a16:creationId xmlns:a16="http://schemas.microsoft.com/office/drawing/2014/main" id="{409E8EA9-BAED-4042-8266-A6126E363227}"/>
              </a:ext>
            </a:extLst>
          </p:cNvPr>
          <p:cNvSpPr>
            <a:spLocks noGrp="1"/>
          </p:cNvSpPr>
          <p:nvPr>
            <p:ph type="ftr" sz="quarter" idx="11"/>
          </p:nvPr>
        </p:nvSpPr>
        <p:spPr/>
        <p:txBody>
          <a:bodyPr/>
          <a:lstStyle/>
          <a:p>
            <a:endParaRPr lang="en-US">
              <a:solidFill>
                <a:prstClr val="black">
                  <a:tint val="75000"/>
                </a:prstClr>
              </a:solidFill>
              <a:latin typeface="Calibri"/>
            </a:endParaRPr>
          </a:p>
        </p:txBody>
      </p:sp>
      <p:sp>
        <p:nvSpPr>
          <p:cNvPr id="9" name="Slide Number Placeholder 8">
            <a:extLst>
              <a:ext uri="{FF2B5EF4-FFF2-40B4-BE49-F238E27FC236}">
                <a16:creationId xmlns:a16="http://schemas.microsoft.com/office/drawing/2014/main" id="{84B8B876-BC2F-D145-AA40-16D2DE4DD90F}"/>
              </a:ext>
            </a:extLst>
          </p:cNvPr>
          <p:cNvSpPr>
            <a:spLocks noGrp="1"/>
          </p:cNvSpPr>
          <p:nvPr>
            <p:ph type="sldNum" sz="quarter" idx="12"/>
          </p:nvPr>
        </p:nvSpPr>
        <p:spPr/>
        <p:txBody>
          <a:bodyPr/>
          <a:lstStyle/>
          <a:p>
            <a:fld id="{886586B8-3FFA-3041-9534-D3DFBBAFC62C}"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915299295"/>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D5688-F966-3843-A042-EC01586876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7337792-85D3-564E-B346-04DAB7C61E39}"/>
              </a:ext>
            </a:extLst>
          </p:cNvPr>
          <p:cNvSpPr>
            <a:spLocks noGrp="1"/>
          </p:cNvSpPr>
          <p:nvPr>
            <p:ph type="dt" sz="half" idx="10"/>
          </p:nvPr>
        </p:nvSpPr>
        <p:spPr/>
        <p:txBody>
          <a:bodyPr/>
          <a:lstStyle/>
          <a:p>
            <a:fld id="{1C7C48BF-CB33-B842-90E3-C0B7EBB01B09}" type="datetimeFigureOut">
              <a:rPr lang="en-US" smtClean="0">
                <a:solidFill>
                  <a:prstClr val="black">
                    <a:tint val="75000"/>
                  </a:prstClr>
                </a:solidFill>
                <a:latin typeface="Calibri"/>
              </a:rPr>
              <a:pPr/>
              <a:t>1/31/2024</a:t>
            </a:fld>
            <a:endParaRPr lang="en-US">
              <a:solidFill>
                <a:prstClr val="black">
                  <a:tint val="75000"/>
                </a:prstClr>
              </a:solidFill>
              <a:latin typeface="Calibri"/>
            </a:endParaRPr>
          </a:p>
        </p:txBody>
      </p:sp>
      <p:sp>
        <p:nvSpPr>
          <p:cNvPr id="4" name="Footer Placeholder 3">
            <a:extLst>
              <a:ext uri="{FF2B5EF4-FFF2-40B4-BE49-F238E27FC236}">
                <a16:creationId xmlns:a16="http://schemas.microsoft.com/office/drawing/2014/main" id="{38301A21-AE08-9943-9016-12D57F78D7C0}"/>
              </a:ext>
            </a:extLst>
          </p:cNvPr>
          <p:cNvSpPr>
            <a:spLocks noGrp="1"/>
          </p:cNvSpPr>
          <p:nvPr>
            <p:ph type="ftr" sz="quarter" idx="11"/>
          </p:nvPr>
        </p:nvSpPr>
        <p:spPr/>
        <p:txBody>
          <a:bodyPr/>
          <a:lstStyle/>
          <a:p>
            <a:endParaRPr lang="en-US">
              <a:solidFill>
                <a:prstClr val="black">
                  <a:tint val="75000"/>
                </a:prstClr>
              </a:solidFill>
              <a:latin typeface="Calibri"/>
            </a:endParaRPr>
          </a:p>
        </p:txBody>
      </p:sp>
      <p:sp>
        <p:nvSpPr>
          <p:cNvPr id="5" name="Slide Number Placeholder 4">
            <a:extLst>
              <a:ext uri="{FF2B5EF4-FFF2-40B4-BE49-F238E27FC236}">
                <a16:creationId xmlns:a16="http://schemas.microsoft.com/office/drawing/2014/main" id="{29AA6991-2280-8C42-A08F-A232DD9C1777}"/>
              </a:ext>
            </a:extLst>
          </p:cNvPr>
          <p:cNvSpPr>
            <a:spLocks noGrp="1"/>
          </p:cNvSpPr>
          <p:nvPr>
            <p:ph type="sldNum" sz="quarter" idx="12"/>
          </p:nvPr>
        </p:nvSpPr>
        <p:spPr/>
        <p:txBody>
          <a:bodyPr/>
          <a:lstStyle/>
          <a:p>
            <a:fld id="{886586B8-3FFA-3041-9534-D3DFBBAFC62C}"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74284940"/>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E2066E-A343-5B46-8C26-4481AF575FB5}"/>
              </a:ext>
            </a:extLst>
          </p:cNvPr>
          <p:cNvSpPr>
            <a:spLocks noGrp="1"/>
          </p:cNvSpPr>
          <p:nvPr>
            <p:ph type="dt" sz="half" idx="10"/>
          </p:nvPr>
        </p:nvSpPr>
        <p:spPr/>
        <p:txBody>
          <a:bodyPr/>
          <a:lstStyle/>
          <a:p>
            <a:fld id="{1C7C48BF-CB33-B842-90E3-C0B7EBB01B09}" type="datetimeFigureOut">
              <a:rPr lang="en-US" smtClean="0">
                <a:solidFill>
                  <a:prstClr val="black">
                    <a:tint val="75000"/>
                  </a:prstClr>
                </a:solidFill>
                <a:latin typeface="Calibri"/>
              </a:rPr>
              <a:pPr/>
              <a:t>1/31/2024</a:t>
            </a:fld>
            <a:endParaRPr lang="en-US">
              <a:solidFill>
                <a:prstClr val="black">
                  <a:tint val="75000"/>
                </a:prstClr>
              </a:solidFill>
              <a:latin typeface="Calibri"/>
            </a:endParaRPr>
          </a:p>
        </p:txBody>
      </p:sp>
      <p:sp>
        <p:nvSpPr>
          <p:cNvPr id="3" name="Footer Placeholder 2">
            <a:extLst>
              <a:ext uri="{FF2B5EF4-FFF2-40B4-BE49-F238E27FC236}">
                <a16:creationId xmlns:a16="http://schemas.microsoft.com/office/drawing/2014/main" id="{7DB5CBBC-1454-714E-A822-BD58B4FDD1C8}"/>
              </a:ext>
            </a:extLst>
          </p:cNvPr>
          <p:cNvSpPr>
            <a:spLocks noGrp="1"/>
          </p:cNvSpPr>
          <p:nvPr>
            <p:ph type="ftr" sz="quarter" idx="11"/>
          </p:nvPr>
        </p:nvSpPr>
        <p:spPr/>
        <p:txBody>
          <a:bodyPr/>
          <a:lstStyle/>
          <a:p>
            <a:endParaRPr lang="en-US">
              <a:solidFill>
                <a:prstClr val="black">
                  <a:tint val="75000"/>
                </a:prstClr>
              </a:solidFill>
              <a:latin typeface="Calibri"/>
            </a:endParaRPr>
          </a:p>
        </p:txBody>
      </p:sp>
      <p:sp>
        <p:nvSpPr>
          <p:cNvPr id="4" name="Slide Number Placeholder 3">
            <a:extLst>
              <a:ext uri="{FF2B5EF4-FFF2-40B4-BE49-F238E27FC236}">
                <a16:creationId xmlns:a16="http://schemas.microsoft.com/office/drawing/2014/main" id="{F419E0FA-C62F-F344-9186-77BB3DF8E453}"/>
              </a:ext>
            </a:extLst>
          </p:cNvPr>
          <p:cNvSpPr>
            <a:spLocks noGrp="1"/>
          </p:cNvSpPr>
          <p:nvPr>
            <p:ph type="sldNum" sz="quarter" idx="12"/>
          </p:nvPr>
        </p:nvSpPr>
        <p:spPr/>
        <p:txBody>
          <a:bodyPr/>
          <a:lstStyle/>
          <a:p>
            <a:fld id="{886586B8-3FFA-3041-9534-D3DFBBAFC62C}"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697866493"/>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7A5C9-6804-C34E-B77C-497E0EBDA480}"/>
              </a:ext>
            </a:extLst>
          </p:cNvPr>
          <p:cNvSpPr>
            <a:spLocks noGrp="1"/>
          </p:cNvSpPr>
          <p:nvPr>
            <p:ph type="title"/>
          </p:nvPr>
        </p:nvSpPr>
        <p:spPr>
          <a:xfrm>
            <a:off x="1384789" y="753533"/>
            <a:ext cx="6484095" cy="2637367"/>
          </a:xfrm>
        </p:spPr>
        <p:txBody>
          <a:bodyPr anchor="b"/>
          <a:lstStyle>
            <a:lvl1pPr>
              <a:defRPr sz="5300"/>
            </a:lvl1pPr>
          </a:lstStyle>
          <a:p>
            <a:r>
              <a:rPr lang="en-US"/>
              <a:t>Click to edit Master title style</a:t>
            </a:r>
          </a:p>
        </p:txBody>
      </p:sp>
      <p:sp>
        <p:nvSpPr>
          <p:cNvPr id="3" name="Content Placeholder 2">
            <a:extLst>
              <a:ext uri="{FF2B5EF4-FFF2-40B4-BE49-F238E27FC236}">
                <a16:creationId xmlns:a16="http://schemas.microsoft.com/office/drawing/2014/main" id="{8376C221-38B0-CA4D-923C-A9D904BFFCBE}"/>
              </a:ext>
            </a:extLst>
          </p:cNvPr>
          <p:cNvSpPr>
            <a:spLocks noGrp="1"/>
          </p:cNvSpPr>
          <p:nvPr>
            <p:ph idx="1"/>
          </p:nvPr>
        </p:nvSpPr>
        <p:spPr>
          <a:xfrm>
            <a:off x="8546862" y="1627425"/>
            <a:ext cx="10177701" cy="8032456"/>
          </a:xfrm>
        </p:spPr>
        <p:txBody>
          <a:bodyPr/>
          <a:lstStyle>
            <a:lvl1pPr>
              <a:defRPr sz="5300"/>
            </a:lvl1pPr>
            <a:lvl2pPr>
              <a:defRPr sz="4600"/>
            </a:lvl2pPr>
            <a:lvl3pPr>
              <a:defRPr sz="4000"/>
            </a:lvl3pPr>
            <a:lvl4pPr>
              <a:defRPr sz="3300"/>
            </a:lvl4pPr>
            <a:lvl5pPr>
              <a:defRPr sz="3300"/>
            </a:lvl5pPr>
            <a:lvl6pPr>
              <a:defRPr sz="3300"/>
            </a:lvl6pPr>
            <a:lvl7pPr>
              <a:defRPr sz="3300"/>
            </a:lvl7pPr>
            <a:lvl8pPr>
              <a:defRPr sz="3300"/>
            </a:lvl8pPr>
            <a:lvl9pPr>
              <a:defRPr sz="3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66EAB0A-F9FE-244A-BB75-1E421EA7FDE0}"/>
              </a:ext>
            </a:extLst>
          </p:cNvPr>
          <p:cNvSpPr>
            <a:spLocks noGrp="1"/>
          </p:cNvSpPr>
          <p:nvPr>
            <p:ph type="body" sz="half" idx="2"/>
          </p:nvPr>
        </p:nvSpPr>
        <p:spPr>
          <a:xfrm>
            <a:off x="1384789" y="3390900"/>
            <a:ext cx="6484095" cy="6282062"/>
          </a:xfrm>
        </p:spPr>
        <p:txBody>
          <a:bodyPr/>
          <a:lstStyle>
            <a:lvl1pPr marL="0" indent="0">
              <a:buNone/>
              <a:defRPr sz="2600"/>
            </a:lvl1pPr>
            <a:lvl2pPr marL="753051" indent="0">
              <a:buNone/>
              <a:defRPr sz="2300"/>
            </a:lvl2pPr>
            <a:lvl3pPr marL="1506105" indent="0">
              <a:buNone/>
              <a:defRPr sz="2000"/>
            </a:lvl3pPr>
            <a:lvl4pPr marL="2259164" indent="0">
              <a:buNone/>
              <a:defRPr sz="1600"/>
            </a:lvl4pPr>
            <a:lvl5pPr marL="3012215" indent="0">
              <a:buNone/>
              <a:defRPr sz="1600"/>
            </a:lvl5pPr>
            <a:lvl6pPr marL="3765270" indent="0">
              <a:buNone/>
              <a:defRPr sz="1600"/>
            </a:lvl6pPr>
            <a:lvl7pPr marL="4518325" indent="0">
              <a:buNone/>
              <a:defRPr sz="1600"/>
            </a:lvl7pPr>
            <a:lvl8pPr marL="5271379" indent="0">
              <a:buNone/>
              <a:defRPr sz="1600"/>
            </a:lvl8pPr>
            <a:lvl9pPr marL="6024434" indent="0">
              <a:buNone/>
              <a:defRPr sz="1600"/>
            </a:lvl9pPr>
          </a:lstStyle>
          <a:p>
            <a:pPr lvl="0"/>
            <a:r>
              <a:rPr lang="en-US"/>
              <a:t>Click to edit Master text styles</a:t>
            </a:r>
          </a:p>
        </p:txBody>
      </p:sp>
      <p:sp>
        <p:nvSpPr>
          <p:cNvPr id="5" name="Date Placeholder 4">
            <a:extLst>
              <a:ext uri="{FF2B5EF4-FFF2-40B4-BE49-F238E27FC236}">
                <a16:creationId xmlns:a16="http://schemas.microsoft.com/office/drawing/2014/main" id="{BF4342E1-3113-4240-8285-9EAB908A2DDA}"/>
              </a:ext>
            </a:extLst>
          </p:cNvPr>
          <p:cNvSpPr>
            <a:spLocks noGrp="1"/>
          </p:cNvSpPr>
          <p:nvPr>
            <p:ph type="dt" sz="half" idx="10"/>
          </p:nvPr>
        </p:nvSpPr>
        <p:spPr/>
        <p:txBody>
          <a:bodyPr/>
          <a:lstStyle/>
          <a:p>
            <a:fld id="{1C7C48BF-CB33-B842-90E3-C0B7EBB01B09}" type="datetimeFigureOut">
              <a:rPr lang="en-US" smtClean="0">
                <a:solidFill>
                  <a:prstClr val="black">
                    <a:tint val="75000"/>
                  </a:prstClr>
                </a:solidFill>
                <a:latin typeface="Calibri"/>
              </a:rPr>
              <a:pPr/>
              <a:t>1/31/2024</a:t>
            </a:fld>
            <a:endParaRPr lang="en-US">
              <a:solidFill>
                <a:prstClr val="black">
                  <a:tint val="75000"/>
                </a:prstClr>
              </a:solidFill>
              <a:latin typeface="Calibri"/>
            </a:endParaRPr>
          </a:p>
        </p:txBody>
      </p:sp>
      <p:sp>
        <p:nvSpPr>
          <p:cNvPr id="6" name="Footer Placeholder 5">
            <a:extLst>
              <a:ext uri="{FF2B5EF4-FFF2-40B4-BE49-F238E27FC236}">
                <a16:creationId xmlns:a16="http://schemas.microsoft.com/office/drawing/2014/main" id="{533EDDBC-CC3B-2447-9E13-2E763EC80C5B}"/>
              </a:ext>
            </a:extLst>
          </p:cNvPr>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a:extLst>
              <a:ext uri="{FF2B5EF4-FFF2-40B4-BE49-F238E27FC236}">
                <a16:creationId xmlns:a16="http://schemas.microsoft.com/office/drawing/2014/main" id="{8FD7487D-0735-F94D-B37E-C882F8BF75FE}"/>
              </a:ext>
            </a:extLst>
          </p:cNvPr>
          <p:cNvSpPr>
            <a:spLocks noGrp="1"/>
          </p:cNvSpPr>
          <p:nvPr>
            <p:ph type="sldNum" sz="quarter" idx="12"/>
          </p:nvPr>
        </p:nvSpPr>
        <p:spPr/>
        <p:txBody>
          <a:bodyPr/>
          <a:lstStyle/>
          <a:p>
            <a:fld id="{886586B8-3FFA-3041-9534-D3DFBBAFC62C}"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114348291"/>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F8E10-89D2-D548-9517-B4958EA3D6CF}"/>
              </a:ext>
            </a:extLst>
          </p:cNvPr>
          <p:cNvSpPr>
            <a:spLocks noGrp="1"/>
          </p:cNvSpPr>
          <p:nvPr>
            <p:ph type="title"/>
          </p:nvPr>
        </p:nvSpPr>
        <p:spPr>
          <a:xfrm>
            <a:off x="1384789" y="753533"/>
            <a:ext cx="6484095" cy="2637367"/>
          </a:xfrm>
        </p:spPr>
        <p:txBody>
          <a:bodyPr anchor="b"/>
          <a:lstStyle>
            <a:lvl1pPr>
              <a:defRPr sz="5300"/>
            </a:lvl1pPr>
          </a:lstStyle>
          <a:p>
            <a:r>
              <a:rPr lang="en-US"/>
              <a:t>Click to edit Master title style</a:t>
            </a:r>
          </a:p>
        </p:txBody>
      </p:sp>
      <p:sp>
        <p:nvSpPr>
          <p:cNvPr id="3" name="Picture Placeholder 2">
            <a:extLst>
              <a:ext uri="{FF2B5EF4-FFF2-40B4-BE49-F238E27FC236}">
                <a16:creationId xmlns:a16="http://schemas.microsoft.com/office/drawing/2014/main" id="{BFF28F16-C318-D144-872A-28258CADFF06}"/>
              </a:ext>
            </a:extLst>
          </p:cNvPr>
          <p:cNvSpPr>
            <a:spLocks noGrp="1"/>
          </p:cNvSpPr>
          <p:nvPr>
            <p:ph type="pic" idx="1"/>
          </p:nvPr>
        </p:nvSpPr>
        <p:spPr>
          <a:xfrm>
            <a:off x="8546862" y="1627425"/>
            <a:ext cx="10177701" cy="8032456"/>
          </a:xfrm>
        </p:spPr>
        <p:txBody>
          <a:bodyPr/>
          <a:lstStyle>
            <a:lvl1pPr marL="0" indent="0">
              <a:buNone/>
              <a:defRPr sz="5300"/>
            </a:lvl1pPr>
            <a:lvl2pPr marL="753051" indent="0">
              <a:buNone/>
              <a:defRPr sz="4600"/>
            </a:lvl2pPr>
            <a:lvl3pPr marL="1506105" indent="0">
              <a:buNone/>
              <a:defRPr sz="4000"/>
            </a:lvl3pPr>
            <a:lvl4pPr marL="2259164" indent="0">
              <a:buNone/>
              <a:defRPr sz="3300"/>
            </a:lvl4pPr>
            <a:lvl5pPr marL="3012215" indent="0">
              <a:buNone/>
              <a:defRPr sz="3300"/>
            </a:lvl5pPr>
            <a:lvl6pPr marL="3765270" indent="0">
              <a:buNone/>
              <a:defRPr sz="3300"/>
            </a:lvl6pPr>
            <a:lvl7pPr marL="4518325" indent="0">
              <a:buNone/>
              <a:defRPr sz="3300"/>
            </a:lvl7pPr>
            <a:lvl8pPr marL="5271379" indent="0">
              <a:buNone/>
              <a:defRPr sz="3300"/>
            </a:lvl8pPr>
            <a:lvl9pPr marL="6024434" indent="0">
              <a:buNone/>
              <a:defRPr sz="3300"/>
            </a:lvl9pPr>
          </a:lstStyle>
          <a:p>
            <a:endParaRPr lang="en-US"/>
          </a:p>
        </p:txBody>
      </p:sp>
      <p:sp>
        <p:nvSpPr>
          <p:cNvPr id="4" name="Text Placeholder 3">
            <a:extLst>
              <a:ext uri="{FF2B5EF4-FFF2-40B4-BE49-F238E27FC236}">
                <a16:creationId xmlns:a16="http://schemas.microsoft.com/office/drawing/2014/main" id="{7320E436-5143-DF46-B686-207F9BD45C4B}"/>
              </a:ext>
            </a:extLst>
          </p:cNvPr>
          <p:cNvSpPr>
            <a:spLocks noGrp="1"/>
          </p:cNvSpPr>
          <p:nvPr>
            <p:ph type="body" sz="half" idx="2"/>
          </p:nvPr>
        </p:nvSpPr>
        <p:spPr>
          <a:xfrm>
            <a:off x="1384789" y="3390900"/>
            <a:ext cx="6484095" cy="6282062"/>
          </a:xfrm>
        </p:spPr>
        <p:txBody>
          <a:bodyPr/>
          <a:lstStyle>
            <a:lvl1pPr marL="0" indent="0">
              <a:buNone/>
              <a:defRPr sz="2600"/>
            </a:lvl1pPr>
            <a:lvl2pPr marL="753051" indent="0">
              <a:buNone/>
              <a:defRPr sz="2300"/>
            </a:lvl2pPr>
            <a:lvl3pPr marL="1506105" indent="0">
              <a:buNone/>
              <a:defRPr sz="2000"/>
            </a:lvl3pPr>
            <a:lvl4pPr marL="2259164" indent="0">
              <a:buNone/>
              <a:defRPr sz="1600"/>
            </a:lvl4pPr>
            <a:lvl5pPr marL="3012215" indent="0">
              <a:buNone/>
              <a:defRPr sz="1600"/>
            </a:lvl5pPr>
            <a:lvl6pPr marL="3765270" indent="0">
              <a:buNone/>
              <a:defRPr sz="1600"/>
            </a:lvl6pPr>
            <a:lvl7pPr marL="4518325" indent="0">
              <a:buNone/>
              <a:defRPr sz="1600"/>
            </a:lvl7pPr>
            <a:lvl8pPr marL="5271379" indent="0">
              <a:buNone/>
              <a:defRPr sz="1600"/>
            </a:lvl8pPr>
            <a:lvl9pPr marL="6024434" indent="0">
              <a:buNone/>
              <a:defRPr sz="1600"/>
            </a:lvl9pPr>
          </a:lstStyle>
          <a:p>
            <a:pPr lvl="0"/>
            <a:r>
              <a:rPr lang="en-US"/>
              <a:t>Click to edit Master text styles</a:t>
            </a:r>
          </a:p>
        </p:txBody>
      </p:sp>
      <p:sp>
        <p:nvSpPr>
          <p:cNvPr id="5" name="Date Placeholder 4">
            <a:extLst>
              <a:ext uri="{FF2B5EF4-FFF2-40B4-BE49-F238E27FC236}">
                <a16:creationId xmlns:a16="http://schemas.microsoft.com/office/drawing/2014/main" id="{4106D036-3014-6E4B-A050-1F1CB001A7E2}"/>
              </a:ext>
            </a:extLst>
          </p:cNvPr>
          <p:cNvSpPr>
            <a:spLocks noGrp="1"/>
          </p:cNvSpPr>
          <p:nvPr>
            <p:ph type="dt" sz="half" idx="10"/>
          </p:nvPr>
        </p:nvSpPr>
        <p:spPr/>
        <p:txBody>
          <a:bodyPr/>
          <a:lstStyle/>
          <a:p>
            <a:fld id="{1C7C48BF-CB33-B842-90E3-C0B7EBB01B09}" type="datetimeFigureOut">
              <a:rPr lang="en-US" smtClean="0">
                <a:solidFill>
                  <a:prstClr val="black">
                    <a:tint val="75000"/>
                  </a:prstClr>
                </a:solidFill>
                <a:latin typeface="Calibri"/>
              </a:rPr>
              <a:pPr/>
              <a:t>1/31/2024</a:t>
            </a:fld>
            <a:endParaRPr lang="en-US">
              <a:solidFill>
                <a:prstClr val="black">
                  <a:tint val="75000"/>
                </a:prstClr>
              </a:solidFill>
              <a:latin typeface="Calibri"/>
            </a:endParaRPr>
          </a:p>
        </p:txBody>
      </p:sp>
      <p:sp>
        <p:nvSpPr>
          <p:cNvPr id="6" name="Footer Placeholder 5">
            <a:extLst>
              <a:ext uri="{FF2B5EF4-FFF2-40B4-BE49-F238E27FC236}">
                <a16:creationId xmlns:a16="http://schemas.microsoft.com/office/drawing/2014/main" id="{F3B36CFA-4C58-E74F-830C-B29D261B757C}"/>
              </a:ext>
            </a:extLst>
          </p:cNvPr>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a:extLst>
              <a:ext uri="{FF2B5EF4-FFF2-40B4-BE49-F238E27FC236}">
                <a16:creationId xmlns:a16="http://schemas.microsoft.com/office/drawing/2014/main" id="{F451F6A6-0339-0F43-AC52-DEE72C88A862}"/>
              </a:ext>
            </a:extLst>
          </p:cNvPr>
          <p:cNvSpPr>
            <a:spLocks noGrp="1"/>
          </p:cNvSpPr>
          <p:nvPr>
            <p:ph type="sldNum" sz="quarter" idx="12"/>
          </p:nvPr>
        </p:nvSpPr>
        <p:spPr/>
        <p:txBody>
          <a:bodyPr/>
          <a:lstStyle/>
          <a:p>
            <a:fld id="{886586B8-3FFA-3041-9534-D3DFBBAFC62C}"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510511353"/>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60C3D-ADF9-584B-802B-DEAF893771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4CDC50D-52D8-6A4B-A778-C587244E861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05D414-0645-AE4A-9800-F77ED89D39C6}"/>
              </a:ext>
            </a:extLst>
          </p:cNvPr>
          <p:cNvSpPr>
            <a:spLocks noGrp="1"/>
          </p:cNvSpPr>
          <p:nvPr>
            <p:ph type="dt" sz="half" idx="10"/>
          </p:nvPr>
        </p:nvSpPr>
        <p:spPr/>
        <p:txBody>
          <a:bodyPr/>
          <a:lstStyle/>
          <a:p>
            <a:fld id="{1C7C48BF-CB33-B842-90E3-C0B7EBB01B09}" type="datetimeFigureOut">
              <a:rPr lang="en-US" smtClean="0">
                <a:solidFill>
                  <a:prstClr val="black">
                    <a:tint val="75000"/>
                  </a:prstClr>
                </a:solidFill>
                <a:latin typeface="Calibri"/>
              </a:rPr>
              <a:pPr/>
              <a:t>1/31/2024</a:t>
            </a:fld>
            <a:endParaRPr lang="en-US">
              <a:solidFill>
                <a:prstClr val="black">
                  <a:tint val="75000"/>
                </a:prstClr>
              </a:solidFill>
              <a:latin typeface="Calibri"/>
            </a:endParaRPr>
          </a:p>
        </p:txBody>
      </p:sp>
      <p:sp>
        <p:nvSpPr>
          <p:cNvPr id="5" name="Footer Placeholder 4">
            <a:extLst>
              <a:ext uri="{FF2B5EF4-FFF2-40B4-BE49-F238E27FC236}">
                <a16:creationId xmlns:a16="http://schemas.microsoft.com/office/drawing/2014/main" id="{C5FBEE2C-46D6-1444-AA53-B599060A22B3}"/>
              </a:ext>
            </a:extLst>
          </p:cNvPr>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a:extLst>
              <a:ext uri="{FF2B5EF4-FFF2-40B4-BE49-F238E27FC236}">
                <a16:creationId xmlns:a16="http://schemas.microsoft.com/office/drawing/2014/main" id="{236DCCD7-EFC1-144C-882A-13B4287FCADC}"/>
              </a:ext>
            </a:extLst>
          </p:cNvPr>
          <p:cNvSpPr>
            <a:spLocks noGrp="1"/>
          </p:cNvSpPr>
          <p:nvPr>
            <p:ph type="sldNum" sz="quarter" idx="12"/>
          </p:nvPr>
        </p:nvSpPr>
        <p:spPr/>
        <p:txBody>
          <a:bodyPr/>
          <a:lstStyle/>
          <a:p>
            <a:fld id="{886586B8-3FFA-3041-9534-D3DFBBAFC62C}"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748443909"/>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7B7C5C-5000-BA43-A5F5-B89BEC6ED285}"/>
              </a:ext>
            </a:extLst>
          </p:cNvPr>
          <p:cNvSpPr>
            <a:spLocks noGrp="1"/>
          </p:cNvSpPr>
          <p:nvPr>
            <p:ph type="title" orient="vert"/>
          </p:nvPr>
        </p:nvSpPr>
        <p:spPr>
          <a:xfrm>
            <a:off x="14386997" y="601780"/>
            <a:ext cx="4334947" cy="957877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D504707-2F30-0A47-97E3-CB5911DF94C7}"/>
              </a:ext>
            </a:extLst>
          </p:cNvPr>
          <p:cNvSpPr>
            <a:spLocks noGrp="1"/>
          </p:cNvSpPr>
          <p:nvPr>
            <p:ph type="body" orient="vert" idx="1"/>
          </p:nvPr>
        </p:nvSpPr>
        <p:spPr>
          <a:xfrm>
            <a:off x="1382157" y="601780"/>
            <a:ext cx="12753538" cy="95787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D3E9D5-C6B8-D245-B643-832A45295DF3}"/>
              </a:ext>
            </a:extLst>
          </p:cNvPr>
          <p:cNvSpPr>
            <a:spLocks noGrp="1"/>
          </p:cNvSpPr>
          <p:nvPr>
            <p:ph type="dt" sz="half" idx="10"/>
          </p:nvPr>
        </p:nvSpPr>
        <p:spPr/>
        <p:txBody>
          <a:bodyPr/>
          <a:lstStyle/>
          <a:p>
            <a:fld id="{1C7C48BF-CB33-B842-90E3-C0B7EBB01B09}" type="datetimeFigureOut">
              <a:rPr lang="en-US" smtClean="0">
                <a:solidFill>
                  <a:prstClr val="black">
                    <a:tint val="75000"/>
                  </a:prstClr>
                </a:solidFill>
                <a:latin typeface="Calibri"/>
              </a:rPr>
              <a:pPr/>
              <a:t>1/31/2024</a:t>
            </a:fld>
            <a:endParaRPr lang="en-US">
              <a:solidFill>
                <a:prstClr val="black">
                  <a:tint val="75000"/>
                </a:prstClr>
              </a:solidFill>
              <a:latin typeface="Calibri"/>
            </a:endParaRPr>
          </a:p>
        </p:txBody>
      </p:sp>
      <p:sp>
        <p:nvSpPr>
          <p:cNvPr id="5" name="Footer Placeholder 4">
            <a:extLst>
              <a:ext uri="{FF2B5EF4-FFF2-40B4-BE49-F238E27FC236}">
                <a16:creationId xmlns:a16="http://schemas.microsoft.com/office/drawing/2014/main" id="{5485AB8D-16A4-054E-842D-4BC933067721}"/>
              </a:ext>
            </a:extLst>
          </p:cNvPr>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a:extLst>
              <a:ext uri="{FF2B5EF4-FFF2-40B4-BE49-F238E27FC236}">
                <a16:creationId xmlns:a16="http://schemas.microsoft.com/office/drawing/2014/main" id="{236D166E-BEF2-5048-8B17-63762A25B023}"/>
              </a:ext>
            </a:extLst>
          </p:cNvPr>
          <p:cNvSpPr>
            <a:spLocks noGrp="1"/>
          </p:cNvSpPr>
          <p:nvPr>
            <p:ph type="sldNum" sz="quarter" idx="12"/>
          </p:nvPr>
        </p:nvSpPr>
        <p:spPr/>
        <p:txBody>
          <a:bodyPr/>
          <a:lstStyle/>
          <a:p>
            <a:fld id="{886586B8-3FFA-3041-9534-D3DFBBAFC62C}"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103928384"/>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533486" y="496769"/>
            <a:ext cx="19083720" cy="1193666"/>
          </a:xfrm>
          <a:prstGeom prst="rect">
            <a:avLst/>
          </a:prstGeom>
        </p:spPr>
        <p:txBody>
          <a:bodyPr lIns="150613" tIns="75303" rIns="150613" bIns="75303" anchor="ctr"/>
          <a:lstStyle>
            <a:lvl1pPr marL="0" indent="0" algn="ctr">
              <a:buNone/>
              <a:defRPr sz="89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068870695"/>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533486" y="559562"/>
            <a:ext cx="19083720" cy="1193666"/>
          </a:xfrm>
          <a:prstGeom prst="rect">
            <a:avLst/>
          </a:prstGeom>
        </p:spPr>
        <p:txBody>
          <a:bodyPr lIns="150613" tIns="75303" rIns="150613" bIns="75303" anchor="ctr"/>
          <a:lstStyle>
            <a:lvl1pPr marL="0" indent="0" algn="ctr">
              <a:buNone/>
              <a:defRPr sz="89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3" name="Rectangle 2">
            <a:extLst>
              <a:ext uri="{FF2B5EF4-FFF2-40B4-BE49-F238E27FC236}">
                <a16:creationId xmlns:a16="http://schemas.microsoft.com/office/drawing/2014/main" id="{BC8EC325-CE62-415E-834A-7F70F7855117}"/>
              </a:ext>
            </a:extLst>
          </p:cNvPr>
          <p:cNvSpPr/>
          <p:nvPr userDrawn="1"/>
        </p:nvSpPr>
        <p:spPr>
          <a:xfrm flipV="1">
            <a:off x="12" y="6142177"/>
            <a:ext cx="2905671" cy="75352"/>
          </a:xfrm>
          <a:prstGeom prst="rect">
            <a:avLst/>
          </a:prstGeom>
          <a:solidFill>
            <a:srgbClr val="3B6DAB"/>
          </a:soli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en-US" sz="3000" kern="1200">
              <a:solidFill>
                <a:prstClr val="white"/>
              </a:solidFill>
              <a:latin typeface="Arial"/>
              <a:ea typeface="Arial Unicode MS"/>
            </a:endParaRPr>
          </a:p>
        </p:txBody>
      </p:sp>
      <p:pic>
        <p:nvPicPr>
          <p:cNvPr id="11" name="Picture 10">
            <a:extLst>
              <a:ext uri="{FF2B5EF4-FFF2-40B4-BE49-F238E27FC236}">
                <a16:creationId xmlns:a16="http://schemas.microsoft.com/office/drawing/2014/main" id="{8A513C52-ABB5-41F8-8E9F-1D2BB6AAA9E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1078000"/>
            <a:ext cx="20104100" cy="225013"/>
          </a:xfrm>
          <a:prstGeom prst="rect">
            <a:avLst/>
          </a:prstGeom>
        </p:spPr>
      </p:pic>
    </p:spTree>
    <p:extLst>
      <p:ext uri="{BB962C8B-B14F-4D97-AF65-F5344CB8AC3E}">
        <p14:creationId xmlns:p14="http://schemas.microsoft.com/office/powerpoint/2010/main" val="15941324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Blank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1" name="Shape 231"/>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773278475"/>
      </p:ext>
    </p:extLst>
  </p:cSld>
  <p:clrMapOvr>
    <a:masterClrMapping/>
  </p:clrMapOvr>
  <p:transition spd="med"/>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95489629"/>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1_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6FA74F2-10A7-4862-AC61-8C4B5120905F}"/>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11078000"/>
            <a:ext cx="20104100" cy="225013"/>
          </a:xfrm>
          <a:prstGeom prst="rect">
            <a:avLst/>
          </a:prstGeom>
        </p:spPr>
      </p:pic>
    </p:spTree>
    <p:extLst>
      <p:ext uri="{BB962C8B-B14F-4D97-AF65-F5344CB8AC3E}">
        <p14:creationId xmlns:p14="http://schemas.microsoft.com/office/powerpoint/2010/main" val="1403074974"/>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6934969"/>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D12A631-1449-458D-8F7A-DD74ACB1BF08}"/>
              </a:ext>
            </a:extLst>
          </p:cNvPr>
          <p:cNvSpPr/>
          <p:nvPr userDrawn="1"/>
        </p:nvSpPr>
        <p:spPr>
          <a:xfrm>
            <a:off x="4" y="4711739"/>
            <a:ext cx="20104098" cy="3632739"/>
          </a:xfrm>
          <a:prstGeom prst="rect">
            <a:avLst/>
          </a:prstGeom>
          <a:gradFill flip="none" rotWithShape="1">
            <a:gsLst>
              <a:gs pos="74000">
                <a:schemeClr val="accent6">
                  <a:alpha val="70000"/>
                </a:schemeClr>
              </a:gs>
              <a:gs pos="45000">
                <a:schemeClr val="accent6">
                  <a:alpha val="75000"/>
                </a:schemeClr>
              </a:gs>
              <a:gs pos="8000">
                <a:schemeClr val="accent1">
                  <a:alpha val="0"/>
                </a:schemeClr>
              </a:gs>
              <a:gs pos="96000">
                <a:schemeClr val="accent5">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3000" kern="1200">
              <a:solidFill>
                <a:prstClr val="white"/>
              </a:solidFill>
              <a:latin typeface="Arial"/>
              <a:ea typeface="Arial Unicode MS"/>
            </a:endParaRPr>
          </a:p>
        </p:txBody>
      </p:sp>
      <p:grpSp>
        <p:nvGrpSpPr>
          <p:cNvPr id="2" name="Graphic 14">
            <a:extLst>
              <a:ext uri="{FF2B5EF4-FFF2-40B4-BE49-F238E27FC236}">
                <a16:creationId xmlns:a16="http://schemas.microsoft.com/office/drawing/2014/main" id="{EB6248EF-B06C-43D0-91E9-33C54CEB5B7B}"/>
              </a:ext>
            </a:extLst>
          </p:cNvPr>
          <p:cNvGrpSpPr/>
          <p:nvPr userDrawn="1"/>
        </p:nvGrpSpPr>
        <p:grpSpPr>
          <a:xfrm>
            <a:off x="1242400" y="4349965"/>
            <a:ext cx="7027410" cy="5524462"/>
            <a:chOff x="2444748" y="555045"/>
            <a:chExt cx="7282048" cy="5727454"/>
          </a:xfrm>
        </p:grpSpPr>
        <p:sp>
          <p:nvSpPr>
            <p:cNvPr id="3" name="Freeform: Shape 2">
              <a:extLst>
                <a:ext uri="{FF2B5EF4-FFF2-40B4-BE49-F238E27FC236}">
                  <a16:creationId xmlns:a16="http://schemas.microsoft.com/office/drawing/2014/main" id="{F4296F62-9662-4403-9A1B-140DFC6CEF67}"/>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sp>
          <p:nvSpPr>
            <p:cNvPr id="4" name="Freeform: Shape 3">
              <a:extLst>
                <a:ext uri="{FF2B5EF4-FFF2-40B4-BE49-F238E27FC236}">
                  <a16:creationId xmlns:a16="http://schemas.microsoft.com/office/drawing/2014/main" id="{EC151A04-4E35-4F1C-99AA-68E3920CDF5B}"/>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pPr defTabSz="1506105" hangingPunct="1"/>
              <a:endParaRPr lang="en-US" sz="3000" kern="1200" dirty="0">
                <a:solidFill>
                  <a:prstClr val="black"/>
                </a:solidFill>
                <a:latin typeface="Arial"/>
                <a:ea typeface="Arial Unicode MS"/>
              </a:endParaRPr>
            </a:p>
          </p:txBody>
        </p:sp>
        <p:sp>
          <p:nvSpPr>
            <p:cNvPr id="5" name="Freeform: Shape 4">
              <a:extLst>
                <a:ext uri="{FF2B5EF4-FFF2-40B4-BE49-F238E27FC236}">
                  <a16:creationId xmlns:a16="http://schemas.microsoft.com/office/drawing/2014/main" id="{6924EC27-EA8E-48AC-B3BA-B86C7B650247}"/>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sp>
          <p:nvSpPr>
            <p:cNvPr id="6" name="Freeform: Shape 5">
              <a:extLst>
                <a:ext uri="{FF2B5EF4-FFF2-40B4-BE49-F238E27FC236}">
                  <a16:creationId xmlns:a16="http://schemas.microsoft.com/office/drawing/2014/main" id="{AF88730B-3EDA-490F-8B6F-5357A5EF0ECA}"/>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pPr defTabSz="1506105" hangingPunct="1"/>
              <a:endParaRPr lang="en-US" sz="3000" kern="1200" dirty="0">
                <a:solidFill>
                  <a:prstClr val="black"/>
                </a:solidFill>
                <a:latin typeface="Arial"/>
                <a:ea typeface="Arial Unicode MS"/>
              </a:endParaRPr>
            </a:p>
          </p:txBody>
        </p:sp>
        <p:sp>
          <p:nvSpPr>
            <p:cNvPr id="7" name="Freeform: Shape 6">
              <a:extLst>
                <a:ext uri="{FF2B5EF4-FFF2-40B4-BE49-F238E27FC236}">
                  <a16:creationId xmlns:a16="http://schemas.microsoft.com/office/drawing/2014/main" id="{8AAC3D30-A9EC-437B-BAEC-5158F5227067}"/>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pPr defTabSz="1506105" hangingPunct="1"/>
              <a:endParaRPr lang="en-US" sz="3000" kern="1200" dirty="0">
                <a:solidFill>
                  <a:prstClr val="black"/>
                </a:solidFill>
                <a:latin typeface="Arial"/>
                <a:ea typeface="Arial Unicode MS"/>
              </a:endParaRPr>
            </a:p>
          </p:txBody>
        </p:sp>
        <p:sp>
          <p:nvSpPr>
            <p:cNvPr id="8" name="Freeform: Shape 7">
              <a:extLst>
                <a:ext uri="{FF2B5EF4-FFF2-40B4-BE49-F238E27FC236}">
                  <a16:creationId xmlns:a16="http://schemas.microsoft.com/office/drawing/2014/main" id="{1460114B-7023-4F6E-B074-79932670ADDE}"/>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sp>
          <p:nvSpPr>
            <p:cNvPr id="9" name="Freeform: Shape 8">
              <a:extLst>
                <a:ext uri="{FF2B5EF4-FFF2-40B4-BE49-F238E27FC236}">
                  <a16:creationId xmlns:a16="http://schemas.microsoft.com/office/drawing/2014/main" id="{3AC2F032-DFD7-46FF-8CCA-E33896C690DE}"/>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sp>
          <p:nvSpPr>
            <p:cNvPr id="10" name="Freeform: Shape 9">
              <a:extLst>
                <a:ext uri="{FF2B5EF4-FFF2-40B4-BE49-F238E27FC236}">
                  <a16:creationId xmlns:a16="http://schemas.microsoft.com/office/drawing/2014/main" id="{EDDB5B76-DE90-4CC7-A371-1C02A86AF779}"/>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pPr defTabSz="1506105" hangingPunct="1"/>
              <a:endParaRPr lang="en-US" sz="3000" kern="1200" dirty="0">
                <a:solidFill>
                  <a:prstClr val="black"/>
                </a:solidFill>
                <a:latin typeface="Arial"/>
                <a:ea typeface="Arial Unicode MS"/>
              </a:endParaRPr>
            </a:p>
          </p:txBody>
        </p:sp>
      </p:grpSp>
      <p:sp>
        <p:nvSpPr>
          <p:cNvPr id="11" name="Picture Placeholder 2">
            <a:extLst>
              <a:ext uri="{FF2B5EF4-FFF2-40B4-BE49-F238E27FC236}">
                <a16:creationId xmlns:a16="http://schemas.microsoft.com/office/drawing/2014/main" id="{D01CFF7D-B6F4-4B1B-9C6A-AB93A7AA88C1}"/>
              </a:ext>
            </a:extLst>
          </p:cNvPr>
          <p:cNvSpPr>
            <a:spLocks noGrp="1"/>
          </p:cNvSpPr>
          <p:nvPr>
            <p:ph type="pic" idx="10" hasCustomPrompt="1"/>
          </p:nvPr>
        </p:nvSpPr>
        <p:spPr>
          <a:xfrm>
            <a:off x="1534771" y="4711737"/>
            <a:ext cx="6442665" cy="3603920"/>
          </a:xfrm>
          <a:prstGeom prst="rect">
            <a:avLst/>
          </a:prstGeom>
          <a:solidFill>
            <a:schemeClr val="bg1">
              <a:lumMod val="95000"/>
            </a:schemeClr>
          </a:solidFill>
          <a:ln w="12700">
            <a:noFill/>
          </a:ln>
        </p:spPr>
        <p:txBody>
          <a:bodyPr lIns="150613" tIns="75303" rIns="150613" bIns="75303" anchor="ctr"/>
          <a:lstStyle>
            <a:lvl1pPr marL="0" indent="0" algn="ctr">
              <a:buNone/>
              <a:defRPr sz="3000">
                <a:solidFill>
                  <a:schemeClr val="tx1">
                    <a:lumMod val="75000"/>
                    <a:lumOff val="25000"/>
                  </a:schemeClr>
                </a:solidFill>
                <a:latin typeface="+mn-lt"/>
                <a:cs typeface="Arial" pitchFamily="34" charset="0"/>
              </a:defRPr>
            </a:lvl1pPr>
            <a:lvl2pPr marL="753089" indent="0">
              <a:buNone/>
              <a:defRPr sz="4600"/>
            </a:lvl2pPr>
            <a:lvl3pPr marL="1506180" indent="0">
              <a:buNone/>
              <a:defRPr sz="4000"/>
            </a:lvl3pPr>
            <a:lvl4pPr marL="2259278" indent="0">
              <a:buNone/>
              <a:defRPr sz="3300"/>
            </a:lvl4pPr>
            <a:lvl5pPr marL="3012365" indent="0">
              <a:buNone/>
              <a:defRPr sz="3300"/>
            </a:lvl5pPr>
            <a:lvl6pPr marL="3765458" indent="0">
              <a:buNone/>
              <a:defRPr sz="3300"/>
            </a:lvl6pPr>
            <a:lvl7pPr marL="4518549" indent="0">
              <a:buNone/>
              <a:defRPr sz="3300"/>
            </a:lvl7pPr>
            <a:lvl8pPr marL="5271642" indent="0">
              <a:buNone/>
              <a:defRPr sz="3300"/>
            </a:lvl8pPr>
            <a:lvl9pPr marL="6024732" indent="0">
              <a:buNone/>
              <a:defRPr sz="3300"/>
            </a:lvl9pPr>
          </a:lstStyle>
          <a:p>
            <a:r>
              <a:rPr lang="en-US" altLang="ko-KR" dirty="0"/>
              <a:t>Your Picture Here </a:t>
            </a:r>
            <a:endParaRPr lang="ko-KR" altLang="en-US" dirty="0"/>
          </a:p>
        </p:txBody>
      </p:sp>
    </p:spTree>
    <p:extLst>
      <p:ext uri="{BB962C8B-B14F-4D97-AF65-F5344CB8AC3E}">
        <p14:creationId xmlns:p14="http://schemas.microsoft.com/office/powerpoint/2010/main" val="1049340951"/>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2C54D7FD-BDA4-445B-8877-80F2FB48F04C}"/>
              </a:ext>
            </a:extLst>
          </p:cNvPr>
          <p:cNvSpPr/>
          <p:nvPr userDrawn="1"/>
        </p:nvSpPr>
        <p:spPr>
          <a:xfrm>
            <a:off x="482765" y="515589"/>
            <a:ext cx="12373279" cy="10390827"/>
          </a:xfrm>
          <a:custGeom>
            <a:avLst/>
            <a:gdLst>
              <a:gd name="connsiteX0" fmla="*/ 0 w 8066763"/>
              <a:gd name="connsiteY0" fmla="*/ 0 h 6304547"/>
              <a:gd name="connsiteX1" fmla="*/ 8066763 w 8066763"/>
              <a:gd name="connsiteY1" fmla="*/ 0 h 6304547"/>
              <a:gd name="connsiteX2" fmla="*/ 5597407 w 8066763"/>
              <a:gd name="connsiteY2" fmla="*/ 6304547 h 6304547"/>
              <a:gd name="connsiteX3" fmla="*/ 0 w 8066763"/>
              <a:gd name="connsiteY3" fmla="*/ 6304547 h 6304547"/>
            </a:gdLst>
            <a:ahLst/>
            <a:cxnLst>
              <a:cxn ang="0">
                <a:pos x="connsiteX0" y="connsiteY0"/>
              </a:cxn>
              <a:cxn ang="0">
                <a:pos x="connsiteX1" y="connsiteY1"/>
              </a:cxn>
              <a:cxn ang="0">
                <a:pos x="connsiteX2" y="connsiteY2"/>
              </a:cxn>
              <a:cxn ang="0">
                <a:pos x="connsiteX3" y="connsiteY3"/>
              </a:cxn>
            </a:cxnLst>
            <a:rect l="l" t="t" r="r" b="b"/>
            <a:pathLst>
              <a:path w="8066763" h="6304547">
                <a:moveTo>
                  <a:pt x="0" y="0"/>
                </a:moveTo>
                <a:lnTo>
                  <a:pt x="8066763" y="0"/>
                </a:lnTo>
                <a:lnTo>
                  <a:pt x="5597407" y="6304547"/>
                </a:lnTo>
                <a:lnTo>
                  <a:pt x="0" y="6304547"/>
                </a:ln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50613" tIns="75303" rIns="150613" bIns="75303" numCol="1" spcCol="0" rtlCol="0" fromWordArt="0" anchor="ctr" anchorCtr="0" forceAA="0" compatLnSpc="1">
            <a:prstTxWarp prst="textNoShape">
              <a:avLst/>
            </a:prstTxWarp>
            <a:noAutofit/>
          </a:bodyPr>
          <a:lstStyle/>
          <a:p>
            <a:pPr algn="ctr" defTabSz="1506105" hangingPunct="1"/>
            <a:endParaRPr lang="ko-KR" altLang="en-US" sz="3000" kern="1200">
              <a:solidFill>
                <a:prstClr val="white"/>
              </a:solidFill>
              <a:latin typeface="Arial"/>
              <a:ea typeface="Arial Unicode MS"/>
            </a:endParaRPr>
          </a:p>
        </p:txBody>
      </p:sp>
    </p:spTree>
    <p:extLst>
      <p:ext uri="{BB962C8B-B14F-4D97-AF65-F5344CB8AC3E}">
        <p14:creationId xmlns:p14="http://schemas.microsoft.com/office/powerpoint/2010/main" val="1213478894"/>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userDrawn="1">
  <p:cSld name="Images and Contents Layout">
    <p:spTree>
      <p:nvGrpSpPr>
        <p:cNvPr id="1" name=""/>
        <p:cNvGrpSpPr/>
        <p:nvPr/>
      </p:nvGrpSpPr>
      <p:grpSpPr>
        <a:xfrm>
          <a:off x="0" y="0"/>
          <a:ext cx="0" cy="0"/>
          <a:chOff x="0" y="0"/>
          <a:chExt cx="0" cy="0"/>
        </a:xfrm>
      </p:grpSpPr>
      <p:sp>
        <p:nvSpPr>
          <p:cNvPr id="6" name="Rectangle 5"/>
          <p:cNvSpPr/>
          <p:nvPr userDrawn="1"/>
        </p:nvSpPr>
        <p:spPr>
          <a:xfrm>
            <a:off x="0" y="3222875"/>
            <a:ext cx="20104100" cy="3871302"/>
          </a:xfrm>
          <a:prstGeom prst="rect">
            <a:avLst/>
          </a:prstGeom>
          <a:gradFill>
            <a:gsLst>
              <a:gs pos="66000">
                <a:srgbClr val="0070C0"/>
              </a:gs>
              <a:gs pos="33000">
                <a:srgbClr val="3B6DAB"/>
              </a:gs>
              <a:gs pos="0">
                <a:srgbClr val="002060"/>
              </a:gs>
              <a:gs pos="96000">
                <a:srgbClr val="00B0F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3000" kern="1200">
              <a:solidFill>
                <a:prstClr val="white"/>
              </a:solidFill>
              <a:latin typeface="Arial"/>
              <a:ea typeface="Arial Unicode MS"/>
              <a:cs typeface="Arial" pitchFamily="34" charset="0"/>
            </a:endParaRPr>
          </a:p>
        </p:txBody>
      </p:sp>
      <p:sp>
        <p:nvSpPr>
          <p:cNvPr id="7" name="Picture Placeholder 2"/>
          <p:cNvSpPr>
            <a:spLocks noGrp="1"/>
          </p:cNvSpPr>
          <p:nvPr>
            <p:ph type="pic" idx="10" hasCustomPrompt="1"/>
          </p:nvPr>
        </p:nvSpPr>
        <p:spPr>
          <a:xfrm>
            <a:off x="1508841" y="3615859"/>
            <a:ext cx="3086850" cy="3085333"/>
          </a:xfrm>
          <a:prstGeom prst="ellipse">
            <a:avLst/>
          </a:prstGeom>
          <a:solidFill>
            <a:schemeClr val="bg1">
              <a:lumMod val="95000"/>
            </a:schemeClr>
          </a:solidFill>
          <a:ln w="12700">
            <a:noFill/>
          </a:ln>
        </p:spPr>
        <p:txBody>
          <a:bodyPr lIns="150613" tIns="75303" rIns="150613" bIns="75303" anchor="ctr"/>
          <a:lstStyle>
            <a:lvl1pPr marL="0" indent="0" algn="ctr">
              <a:buNone/>
              <a:defRPr sz="2000">
                <a:solidFill>
                  <a:schemeClr val="tx1">
                    <a:lumMod val="75000"/>
                    <a:lumOff val="25000"/>
                  </a:schemeClr>
                </a:solidFill>
                <a:latin typeface="+mn-lt"/>
                <a:cs typeface="Arial" pitchFamily="34" charset="0"/>
              </a:defRPr>
            </a:lvl1pPr>
            <a:lvl2pPr marL="753089" indent="0">
              <a:buNone/>
              <a:defRPr sz="4600"/>
            </a:lvl2pPr>
            <a:lvl3pPr marL="1506180" indent="0">
              <a:buNone/>
              <a:defRPr sz="4000"/>
            </a:lvl3pPr>
            <a:lvl4pPr marL="2259278" indent="0">
              <a:buNone/>
              <a:defRPr sz="3300"/>
            </a:lvl4pPr>
            <a:lvl5pPr marL="3012365" indent="0">
              <a:buNone/>
              <a:defRPr sz="3300"/>
            </a:lvl5pPr>
            <a:lvl6pPr marL="3765458" indent="0">
              <a:buNone/>
              <a:defRPr sz="3300"/>
            </a:lvl6pPr>
            <a:lvl7pPr marL="4518549" indent="0">
              <a:buNone/>
              <a:defRPr sz="3300"/>
            </a:lvl7pPr>
            <a:lvl8pPr marL="5271642" indent="0">
              <a:buNone/>
              <a:defRPr sz="3300"/>
            </a:lvl8pPr>
            <a:lvl9pPr marL="6024732" indent="0">
              <a:buNone/>
              <a:defRPr sz="3300"/>
            </a:lvl9pPr>
          </a:lstStyle>
          <a:p>
            <a:r>
              <a:rPr lang="en-US" altLang="ko-KR" dirty="0"/>
              <a:t>Your Picture Here </a:t>
            </a:r>
            <a:endParaRPr lang="ko-KR" altLang="en-US" dirty="0"/>
          </a:p>
        </p:txBody>
      </p:sp>
      <p:sp>
        <p:nvSpPr>
          <p:cNvPr id="8" name="Picture Placeholder 2"/>
          <p:cNvSpPr>
            <a:spLocks noGrp="1"/>
          </p:cNvSpPr>
          <p:nvPr>
            <p:ph type="pic" idx="12" hasCustomPrompt="1"/>
          </p:nvPr>
        </p:nvSpPr>
        <p:spPr>
          <a:xfrm>
            <a:off x="6258808" y="3615859"/>
            <a:ext cx="3086850" cy="3085333"/>
          </a:xfrm>
          <a:prstGeom prst="ellipse">
            <a:avLst/>
          </a:prstGeom>
          <a:solidFill>
            <a:schemeClr val="bg1">
              <a:lumMod val="95000"/>
            </a:schemeClr>
          </a:solidFill>
          <a:ln w="12700">
            <a:noFill/>
          </a:ln>
        </p:spPr>
        <p:txBody>
          <a:bodyPr lIns="150613" tIns="75303" rIns="150613" bIns="75303" anchor="ctr"/>
          <a:lstStyle>
            <a:lvl1pPr marL="0" indent="0" algn="ctr">
              <a:buNone/>
              <a:defRPr sz="2000">
                <a:solidFill>
                  <a:schemeClr val="tx1">
                    <a:lumMod val="75000"/>
                    <a:lumOff val="25000"/>
                  </a:schemeClr>
                </a:solidFill>
                <a:latin typeface="+mn-lt"/>
                <a:cs typeface="Arial" pitchFamily="34" charset="0"/>
              </a:defRPr>
            </a:lvl1pPr>
            <a:lvl2pPr marL="753089" indent="0">
              <a:buNone/>
              <a:defRPr sz="4600"/>
            </a:lvl2pPr>
            <a:lvl3pPr marL="1506180" indent="0">
              <a:buNone/>
              <a:defRPr sz="4000"/>
            </a:lvl3pPr>
            <a:lvl4pPr marL="2259278" indent="0">
              <a:buNone/>
              <a:defRPr sz="3300"/>
            </a:lvl4pPr>
            <a:lvl5pPr marL="3012365" indent="0">
              <a:buNone/>
              <a:defRPr sz="3300"/>
            </a:lvl5pPr>
            <a:lvl6pPr marL="3765458" indent="0">
              <a:buNone/>
              <a:defRPr sz="3300"/>
            </a:lvl6pPr>
            <a:lvl7pPr marL="4518549" indent="0">
              <a:buNone/>
              <a:defRPr sz="3300"/>
            </a:lvl7pPr>
            <a:lvl8pPr marL="5271642" indent="0">
              <a:buNone/>
              <a:defRPr sz="3300"/>
            </a:lvl8pPr>
            <a:lvl9pPr marL="6024732" indent="0">
              <a:buNone/>
              <a:defRPr sz="3300"/>
            </a:lvl9pPr>
          </a:lstStyle>
          <a:p>
            <a:r>
              <a:rPr lang="en-US" altLang="ko-KR" dirty="0"/>
              <a:t>Your Picture Here </a:t>
            </a:r>
            <a:endParaRPr lang="ko-KR" altLang="en-US" dirty="0"/>
          </a:p>
        </p:txBody>
      </p:sp>
      <p:sp>
        <p:nvSpPr>
          <p:cNvPr id="9" name="Picture Placeholder 2"/>
          <p:cNvSpPr>
            <a:spLocks noGrp="1"/>
          </p:cNvSpPr>
          <p:nvPr>
            <p:ph type="pic" idx="13" hasCustomPrompt="1"/>
          </p:nvPr>
        </p:nvSpPr>
        <p:spPr>
          <a:xfrm>
            <a:off x="11008776" y="3615859"/>
            <a:ext cx="3086850" cy="3085333"/>
          </a:xfrm>
          <a:prstGeom prst="ellipse">
            <a:avLst/>
          </a:prstGeom>
          <a:solidFill>
            <a:schemeClr val="bg1">
              <a:lumMod val="95000"/>
            </a:schemeClr>
          </a:solidFill>
          <a:ln w="12700">
            <a:noFill/>
          </a:ln>
        </p:spPr>
        <p:txBody>
          <a:bodyPr lIns="150613" tIns="75303" rIns="150613" bIns="75303" anchor="ctr"/>
          <a:lstStyle>
            <a:lvl1pPr marL="0" indent="0" algn="ctr">
              <a:buNone/>
              <a:defRPr sz="2000">
                <a:solidFill>
                  <a:schemeClr val="tx1">
                    <a:lumMod val="75000"/>
                    <a:lumOff val="25000"/>
                  </a:schemeClr>
                </a:solidFill>
                <a:latin typeface="+mn-lt"/>
                <a:cs typeface="Arial" pitchFamily="34" charset="0"/>
              </a:defRPr>
            </a:lvl1pPr>
            <a:lvl2pPr marL="753089" indent="0">
              <a:buNone/>
              <a:defRPr sz="4600"/>
            </a:lvl2pPr>
            <a:lvl3pPr marL="1506180" indent="0">
              <a:buNone/>
              <a:defRPr sz="4000"/>
            </a:lvl3pPr>
            <a:lvl4pPr marL="2259278" indent="0">
              <a:buNone/>
              <a:defRPr sz="3300"/>
            </a:lvl4pPr>
            <a:lvl5pPr marL="3012365" indent="0">
              <a:buNone/>
              <a:defRPr sz="3300"/>
            </a:lvl5pPr>
            <a:lvl6pPr marL="3765458" indent="0">
              <a:buNone/>
              <a:defRPr sz="3300"/>
            </a:lvl6pPr>
            <a:lvl7pPr marL="4518549" indent="0">
              <a:buNone/>
              <a:defRPr sz="3300"/>
            </a:lvl7pPr>
            <a:lvl8pPr marL="5271642" indent="0">
              <a:buNone/>
              <a:defRPr sz="3300"/>
            </a:lvl8pPr>
            <a:lvl9pPr marL="6024732" indent="0">
              <a:buNone/>
              <a:defRPr sz="3300"/>
            </a:lvl9pPr>
          </a:lstStyle>
          <a:p>
            <a:r>
              <a:rPr lang="en-US" altLang="ko-KR" dirty="0"/>
              <a:t>Your Picture Here </a:t>
            </a:r>
            <a:endParaRPr lang="ko-KR" altLang="en-US" dirty="0"/>
          </a:p>
        </p:txBody>
      </p:sp>
      <p:sp>
        <p:nvSpPr>
          <p:cNvPr id="11" name="Picture Placeholder 2"/>
          <p:cNvSpPr>
            <a:spLocks noGrp="1"/>
          </p:cNvSpPr>
          <p:nvPr>
            <p:ph type="pic" idx="14" hasCustomPrompt="1"/>
          </p:nvPr>
        </p:nvSpPr>
        <p:spPr>
          <a:xfrm>
            <a:off x="15586418" y="3615859"/>
            <a:ext cx="3086850" cy="3085333"/>
          </a:xfrm>
          <a:prstGeom prst="ellipse">
            <a:avLst/>
          </a:prstGeom>
          <a:solidFill>
            <a:schemeClr val="bg1">
              <a:lumMod val="95000"/>
            </a:schemeClr>
          </a:solidFill>
          <a:ln w="12700">
            <a:noFill/>
          </a:ln>
        </p:spPr>
        <p:txBody>
          <a:bodyPr lIns="150613" tIns="75303" rIns="150613" bIns="75303" anchor="ctr"/>
          <a:lstStyle>
            <a:lvl1pPr marL="0" indent="0" algn="ctr">
              <a:buNone/>
              <a:defRPr sz="2000">
                <a:solidFill>
                  <a:schemeClr val="tx1">
                    <a:lumMod val="75000"/>
                    <a:lumOff val="25000"/>
                  </a:schemeClr>
                </a:solidFill>
                <a:latin typeface="+mn-lt"/>
                <a:cs typeface="Arial" pitchFamily="34" charset="0"/>
              </a:defRPr>
            </a:lvl1pPr>
            <a:lvl2pPr marL="753089" indent="0">
              <a:buNone/>
              <a:defRPr sz="4600"/>
            </a:lvl2pPr>
            <a:lvl3pPr marL="1506180" indent="0">
              <a:buNone/>
              <a:defRPr sz="4000"/>
            </a:lvl3pPr>
            <a:lvl4pPr marL="2259278" indent="0">
              <a:buNone/>
              <a:defRPr sz="3300"/>
            </a:lvl4pPr>
            <a:lvl5pPr marL="3012365" indent="0">
              <a:buNone/>
              <a:defRPr sz="3300"/>
            </a:lvl5pPr>
            <a:lvl6pPr marL="3765458" indent="0">
              <a:buNone/>
              <a:defRPr sz="3300"/>
            </a:lvl6pPr>
            <a:lvl7pPr marL="4518549" indent="0">
              <a:buNone/>
              <a:defRPr sz="3300"/>
            </a:lvl7pPr>
            <a:lvl8pPr marL="5271642" indent="0">
              <a:buNone/>
              <a:defRPr sz="3300"/>
            </a:lvl8pPr>
            <a:lvl9pPr marL="6024732" indent="0">
              <a:buNone/>
              <a:defRPr sz="3300"/>
            </a:lvl9pPr>
          </a:lstStyle>
          <a:p>
            <a:r>
              <a:rPr lang="en-US" altLang="ko-KR" dirty="0"/>
              <a:t>Your Picture Here </a:t>
            </a:r>
            <a:endParaRPr lang="ko-KR" altLang="en-US" dirty="0"/>
          </a:p>
        </p:txBody>
      </p:sp>
      <p:sp>
        <p:nvSpPr>
          <p:cNvPr id="19" name="Text Placeholder 9">
            <a:extLst>
              <a:ext uri="{FF2B5EF4-FFF2-40B4-BE49-F238E27FC236}">
                <a16:creationId xmlns:a16="http://schemas.microsoft.com/office/drawing/2014/main" id="{8FFDD507-9677-45A5-88E2-496510E5A49D}"/>
              </a:ext>
            </a:extLst>
          </p:cNvPr>
          <p:cNvSpPr>
            <a:spLocks noGrp="1"/>
          </p:cNvSpPr>
          <p:nvPr>
            <p:ph type="body" sz="quarter" idx="15" hasCustomPrompt="1"/>
          </p:nvPr>
        </p:nvSpPr>
        <p:spPr>
          <a:xfrm>
            <a:off x="533486" y="559562"/>
            <a:ext cx="19083720" cy="1193666"/>
          </a:xfrm>
          <a:prstGeom prst="rect">
            <a:avLst/>
          </a:prstGeom>
        </p:spPr>
        <p:txBody>
          <a:bodyPr lIns="150613" tIns="75303" rIns="150613" bIns="75303" anchor="ctr"/>
          <a:lstStyle>
            <a:lvl1pPr marL="0" indent="0" algn="ctr">
              <a:buNone/>
              <a:defRPr sz="8900" b="0" baseline="0">
                <a:solidFill>
                  <a:schemeClr val="tx1">
                    <a:lumMod val="85000"/>
                    <a:lumOff val="15000"/>
                  </a:schemeClr>
                </a:solidFill>
                <a:latin typeface="+mj-lt"/>
                <a:cs typeface="Arial" pitchFamily="34" charset="0"/>
              </a:defRPr>
            </a:lvl1pPr>
          </a:lstStyle>
          <a:p>
            <a:pPr lvl="0"/>
            <a:r>
              <a:rPr lang="en-US" altLang="ko-KR" dirty="0"/>
              <a:t>BASIC LAYOUT</a:t>
            </a:r>
          </a:p>
        </p:txBody>
      </p:sp>
      <p:pic>
        <p:nvPicPr>
          <p:cNvPr id="14" name="Picture 13">
            <a:extLst>
              <a:ext uri="{FF2B5EF4-FFF2-40B4-BE49-F238E27FC236}">
                <a16:creationId xmlns:a16="http://schemas.microsoft.com/office/drawing/2014/main" id="{454E62CF-E5E0-46E7-B212-A44474F6B82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1078000"/>
            <a:ext cx="20104100" cy="225013"/>
          </a:xfrm>
          <a:prstGeom prst="rect">
            <a:avLst/>
          </a:prstGeom>
        </p:spPr>
      </p:pic>
    </p:spTree>
    <p:extLst>
      <p:ext uri="{BB962C8B-B14F-4D97-AF65-F5344CB8AC3E}">
        <p14:creationId xmlns:p14="http://schemas.microsoft.com/office/powerpoint/2010/main" val="3743283473"/>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userDrawn="1">
  <p:cSld name="9_Image slide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2BCD1B-947D-4365-BA3B-0F1EDC7713CD}"/>
              </a:ext>
            </a:extLst>
          </p:cNvPr>
          <p:cNvSpPr/>
          <p:nvPr userDrawn="1"/>
        </p:nvSpPr>
        <p:spPr>
          <a:xfrm>
            <a:off x="0" y="4166947"/>
            <a:ext cx="20104100" cy="2969106"/>
          </a:xfrm>
          <a:prstGeom prst="rect">
            <a:avLst/>
          </a:prstGeom>
          <a:gradFill>
            <a:gsLst>
              <a:gs pos="66000">
                <a:srgbClr val="0070C0"/>
              </a:gs>
              <a:gs pos="33000">
                <a:srgbClr val="3B6DAB"/>
              </a:gs>
              <a:gs pos="0">
                <a:srgbClr val="002060"/>
              </a:gs>
              <a:gs pos="96000">
                <a:srgbClr val="00B0F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3000" kern="1200">
              <a:solidFill>
                <a:prstClr val="white"/>
              </a:solidFill>
              <a:latin typeface="Arial"/>
              <a:ea typeface="Arial Unicode MS"/>
              <a:cs typeface="Arial" pitchFamily="34" charset="0"/>
            </a:endParaRPr>
          </a:p>
        </p:txBody>
      </p:sp>
      <p:sp>
        <p:nvSpPr>
          <p:cNvPr id="12" name="Picture Placeholder 11">
            <a:extLst>
              <a:ext uri="{FF2B5EF4-FFF2-40B4-BE49-F238E27FC236}">
                <a16:creationId xmlns:a16="http://schemas.microsoft.com/office/drawing/2014/main" id="{2E5EA7C7-8ABC-4BB8-83D4-FDCD6EF0024B}"/>
              </a:ext>
            </a:extLst>
          </p:cNvPr>
          <p:cNvSpPr>
            <a:spLocks noGrp="1"/>
          </p:cNvSpPr>
          <p:nvPr>
            <p:ph type="pic" sz="quarter" idx="10" hasCustomPrompt="1"/>
          </p:nvPr>
        </p:nvSpPr>
        <p:spPr>
          <a:xfrm>
            <a:off x="10186710" y="1615248"/>
            <a:ext cx="8076473" cy="8072504"/>
          </a:xfrm>
          <a:custGeom>
            <a:avLst/>
            <a:gdLst>
              <a:gd name="connsiteX0" fmla="*/ 2448962 w 4897924"/>
              <a:gd name="connsiteY0" fmla="*/ 0 h 4897924"/>
              <a:gd name="connsiteX1" fmla="*/ 4897924 w 4897924"/>
              <a:gd name="connsiteY1" fmla="*/ 2448962 h 4897924"/>
              <a:gd name="connsiteX2" fmla="*/ 2448962 w 4897924"/>
              <a:gd name="connsiteY2" fmla="*/ 4897924 h 4897924"/>
              <a:gd name="connsiteX3" fmla="*/ 0 w 4897924"/>
              <a:gd name="connsiteY3" fmla="*/ 2448962 h 4897924"/>
            </a:gdLst>
            <a:ahLst/>
            <a:cxnLst>
              <a:cxn ang="0">
                <a:pos x="connsiteX0" y="connsiteY0"/>
              </a:cxn>
              <a:cxn ang="0">
                <a:pos x="connsiteX1" y="connsiteY1"/>
              </a:cxn>
              <a:cxn ang="0">
                <a:pos x="connsiteX2" y="connsiteY2"/>
              </a:cxn>
              <a:cxn ang="0">
                <a:pos x="connsiteX3" y="connsiteY3"/>
              </a:cxn>
            </a:cxnLst>
            <a:rect l="l" t="t" r="r" b="b"/>
            <a:pathLst>
              <a:path w="4897924" h="4897924">
                <a:moveTo>
                  <a:pt x="2448962" y="0"/>
                </a:moveTo>
                <a:lnTo>
                  <a:pt x="4897924" y="2448962"/>
                </a:lnTo>
                <a:lnTo>
                  <a:pt x="2448962" y="4897924"/>
                </a:lnTo>
                <a:lnTo>
                  <a:pt x="0" y="2448962"/>
                </a:lnTo>
                <a:close/>
              </a:path>
            </a:pathLst>
          </a:custGeom>
          <a:solidFill>
            <a:schemeClr val="bg1">
              <a:lumMod val="95000"/>
            </a:schemeClr>
          </a:solidFill>
          <a:effectLst/>
        </p:spPr>
        <p:txBody>
          <a:bodyPr wrap="square" lIns="150613" tIns="75303" rIns="150613" bIns="75303" anchor="ctr">
            <a:noAutofit/>
          </a:bodyPr>
          <a:lstStyle>
            <a:lvl1pPr marL="0" marR="0" indent="0" algn="ctr" defTabSz="1506105" rtl="0" eaLnBrk="1" fontAlgn="auto" latinLnBrk="1" hangingPunct="1">
              <a:lnSpc>
                <a:spcPct val="90000"/>
              </a:lnSpc>
              <a:spcBef>
                <a:spcPts val="1649"/>
              </a:spcBef>
              <a:spcAft>
                <a:spcPts val="0"/>
              </a:spcAft>
              <a:buClrTx/>
              <a:buSzTx/>
              <a:buFontTx/>
              <a:buNone/>
              <a:tabLst/>
              <a:defRPr sz="3000"/>
            </a:lvl1pPr>
          </a:lstStyle>
          <a:p>
            <a:r>
              <a:rPr lang="en-US" altLang="ko-KR" dirty="0"/>
              <a:t>Your Picture Here And Send To Back</a:t>
            </a:r>
            <a:endParaRPr lang="ko-KR" altLang="en-US" dirty="0"/>
          </a:p>
        </p:txBody>
      </p:sp>
      <p:sp>
        <p:nvSpPr>
          <p:cNvPr id="16" name="Freeform: Shape 15">
            <a:extLst>
              <a:ext uri="{FF2B5EF4-FFF2-40B4-BE49-F238E27FC236}">
                <a16:creationId xmlns:a16="http://schemas.microsoft.com/office/drawing/2014/main" id="{238E336C-CBC6-405B-A2D0-832A210015D9}"/>
              </a:ext>
            </a:extLst>
          </p:cNvPr>
          <p:cNvSpPr/>
          <p:nvPr userDrawn="1"/>
        </p:nvSpPr>
        <p:spPr>
          <a:xfrm rot="10800000">
            <a:off x="1" y="951124"/>
            <a:ext cx="17261863" cy="3009729"/>
          </a:xfrm>
          <a:custGeom>
            <a:avLst/>
            <a:gdLst>
              <a:gd name="connsiteX0" fmla="*/ 1829628 w 10468344"/>
              <a:gd name="connsiteY0" fmla="*/ 1826128 h 1826128"/>
              <a:gd name="connsiteX1" fmla="*/ 0 w 10468344"/>
              <a:gd name="connsiteY1" fmla="*/ 25683 h 1826128"/>
              <a:gd name="connsiteX2" fmla="*/ 5529 w 10468344"/>
              <a:gd name="connsiteY2" fmla="*/ 20065 h 1826128"/>
              <a:gd name="connsiteX3" fmla="*/ 229959 w 10468344"/>
              <a:gd name="connsiteY3" fmla="*/ 20064 h 1826128"/>
              <a:gd name="connsiteX4" fmla="*/ 1829436 w 10468344"/>
              <a:gd name="connsiteY4" fmla="*/ 1594029 h 1826128"/>
              <a:gd name="connsiteX5" fmla="*/ 3443085 w 10468344"/>
              <a:gd name="connsiteY5" fmla="*/ 6119 h 1826128"/>
              <a:gd name="connsiteX6" fmla="*/ 3444974 w 10468344"/>
              <a:gd name="connsiteY6" fmla="*/ 8038 h 1826128"/>
              <a:gd name="connsiteX7" fmla="*/ 3444974 w 10468344"/>
              <a:gd name="connsiteY7" fmla="*/ 0 h 1826128"/>
              <a:gd name="connsiteX8" fmla="*/ 10468344 w 10468344"/>
              <a:gd name="connsiteY8" fmla="*/ 0 h 1826128"/>
              <a:gd name="connsiteX9" fmla="*/ 10468344 w 10468344"/>
              <a:gd name="connsiteY9" fmla="*/ 165298 h 1826128"/>
              <a:gd name="connsiteX10" fmla="*/ 3516995 w 10468344"/>
              <a:gd name="connsiteY10" fmla="*/ 165298 h 1826128"/>
              <a:gd name="connsiteX11" fmla="*/ 1877405 w 10468344"/>
              <a:gd name="connsiteY11" fmla="*/ 1778735 h 1826128"/>
              <a:gd name="connsiteX12" fmla="*/ 1876835 w 10468344"/>
              <a:gd name="connsiteY12" fmla="*/ 1778156 h 1826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68344" h="1826128">
                <a:moveTo>
                  <a:pt x="1829628" y="1826128"/>
                </a:moveTo>
                <a:lnTo>
                  <a:pt x="0" y="25683"/>
                </a:lnTo>
                <a:lnTo>
                  <a:pt x="5529" y="20065"/>
                </a:lnTo>
                <a:lnTo>
                  <a:pt x="229959" y="20064"/>
                </a:lnTo>
                <a:lnTo>
                  <a:pt x="1829436" y="1594029"/>
                </a:lnTo>
                <a:lnTo>
                  <a:pt x="3443085" y="6119"/>
                </a:lnTo>
                <a:lnTo>
                  <a:pt x="3444974" y="8038"/>
                </a:lnTo>
                <a:lnTo>
                  <a:pt x="3444974" y="0"/>
                </a:lnTo>
                <a:lnTo>
                  <a:pt x="10468344" y="0"/>
                </a:lnTo>
                <a:lnTo>
                  <a:pt x="10468344" y="165298"/>
                </a:lnTo>
                <a:lnTo>
                  <a:pt x="3516995" y="165298"/>
                </a:lnTo>
                <a:lnTo>
                  <a:pt x="1877405" y="1778735"/>
                </a:lnTo>
                <a:lnTo>
                  <a:pt x="1876835" y="1778156"/>
                </a:lnTo>
                <a:close/>
              </a:path>
            </a:pathLst>
          </a:custGeom>
          <a:gradFill flip="none" rotWithShape="1">
            <a:gsLst>
              <a:gs pos="66000">
                <a:srgbClr val="0070C0"/>
              </a:gs>
              <a:gs pos="33000">
                <a:srgbClr val="3B6DAB"/>
              </a:gs>
              <a:gs pos="0">
                <a:srgbClr val="002060"/>
              </a:gs>
              <a:gs pos="96000">
                <a:srgbClr val="00B0F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en-US" sz="3000" kern="1200">
              <a:solidFill>
                <a:prstClr val="white"/>
              </a:solidFill>
              <a:latin typeface="Arial"/>
              <a:ea typeface="Arial Unicode MS"/>
              <a:cs typeface="Arial" pitchFamily="34" charset="0"/>
            </a:endParaRPr>
          </a:p>
        </p:txBody>
      </p:sp>
      <p:sp>
        <p:nvSpPr>
          <p:cNvPr id="17" name="Freeform: Shape 16">
            <a:extLst>
              <a:ext uri="{FF2B5EF4-FFF2-40B4-BE49-F238E27FC236}">
                <a16:creationId xmlns:a16="http://schemas.microsoft.com/office/drawing/2014/main" id="{4455CBD1-32B3-430C-B34D-CDAE19AD0ABC}"/>
              </a:ext>
            </a:extLst>
          </p:cNvPr>
          <p:cNvSpPr/>
          <p:nvPr userDrawn="1"/>
        </p:nvSpPr>
        <p:spPr>
          <a:xfrm>
            <a:off x="11211728" y="7336816"/>
            <a:ext cx="8892385" cy="3020642"/>
          </a:xfrm>
          <a:custGeom>
            <a:avLst/>
            <a:gdLst>
              <a:gd name="connsiteX0" fmla="*/ 3456032 w 5392729"/>
              <a:gd name="connsiteY0" fmla="*/ 0 h 1832749"/>
              <a:gd name="connsiteX1" fmla="*/ 3461074 w 5392729"/>
              <a:gd name="connsiteY1" fmla="*/ 5124 h 1832749"/>
              <a:gd name="connsiteX2" fmla="*/ 3461074 w 5392729"/>
              <a:gd name="connsiteY2" fmla="*/ 2963 h 1832749"/>
              <a:gd name="connsiteX3" fmla="*/ 5392729 w 5392729"/>
              <a:gd name="connsiteY3" fmla="*/ 2963 h 1832749"/>
              <a:gd name="connsiteX4" fmla="*/ 5392729 w 5392729"/>
              <a:gd name="connsiteY4" fmla="*/ 168261 h 1832749"/>
              <a:gd name="connsiteX5" fmla="*/ 3520712 w 5392729"/>
              <a:gd name="connsiteY5" fmla="*/ 168261 h 1832749"/>
              <a:gd name="connsiteX6" fmla="*/ 1877406 w 5392729"/>
              <a:gd name="connsiteY6" fmla="*/ 1785355 h 1832749"/>
              <a:gd name="connsiteX7" fmla="*/ 1876837 w 5392729"/>
              <a:gd name="connsiteY7" fmla="*/ 1784777 h 1832749"/>
              <a:gd name="connsiteX8" fmla="*/ 1829630 w 5392729"/>
              <a:gd name="connsiteY8" fmla="*/ 1832749 h 1832749"/>
              <a:gd name="connsiteX9" fmla="*/ 0 w 5392729"/>
              <a:gd name="connsiteY9" fmla="*/ 32302 h 1832749"/>
              <a:gd name="connsiteX10" fmla="*/ 5528 w 5392729"/>
              <a:gd name="connsiteY10" fmla="*/ 26684 h 1832749"/>
              <a:gd name="connsiteX11" fmla="*/ 229959 w 5392729"/>
              <a:gd name="connsiteY11" fmla="*/ 26683 h 1832749"/>
              <a:gd name="connsiteX12" fmla="*/ 1829438 w 5392729"/>
              <a:gd name="connsiteY12" fmla="*/ 1600649 h 1832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2729" h="1832749">
                <a:moveTo>
                  <a:pt x="3456032" y="0"/>
                </a:moveTo>
                <a:lnTo>
                  <a:pt x="3461074" y="5124"/>
                </a:lnTo>
                <a:lnTo>
                  <a:pt x="3461074" y="2963"/>
                </a:lnTo>
                <a:lnTo>
                  <a:pt x="5392729" y="2963"/>
                </a:lnTo>
                <a:lnTo>
                  <a:pt x="5392729" y="168261"/>
                </a:lnTo>
                <a:lnTo>
                  <a:pt x="3520712" y="168261"/>
                </a:lnTo>
                <a:lnTo>
                  <a:pt x="1877406" y="1785355"/>
                </a:lnTo>
                <a:lnTo>
                  <a:pt x="1876837" y="1784777"/>
                </a:lnTo>
                <a:lnTo>
                  <a:pt x="1829630" y="1832749"/>
                </a:lnTo>
                <a:lnTo>
                  <a:pt x="0" y="32302"/>
                </a:lnTo>
                <a:lnTo>
                  <a:pt x="5528" y="26684"/>
                </a:lnTo>
                <a:lnTo>
                  <a:pt x="229959" y="26683"/>
                </a:lnTo>
                <a:lnTo>
                  <a:pt x="1829438" y="1600649"/>
                </a:lnTo>
                <a:close/>
              </a:path>
            </a:pathLst>
          </a:custGeom>
          <a:gradFill>
            <a:gsLst>
              <a:gs pos="66000">
                <a:srgbClr val="0070C0"/>
              </a:gs>
              <a:gs pos="33000">
                <a:srgbClr val="3B6DAB"/>
              </a:gs>
              <a:gs pos="0">
                <a:srgbClr val="002060"/>
              </a:gs>
              <a:gs pos="96000">
                <a:srgbClr val="00B0F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en-US" sz="3000" kern="1200" dirty="0">
              <a:solidFill>
                <a:prstClr val="white"/>
              </a:solidFill>
              <a:latin typeface="Arial"/>
              <a:ea typeface="Arial Unicode MS"/>
              <a:cs typeface="Arial" pitchFamily="34" charset="0"/>
            </a:endParaRPr>
          </a:p>
        </p:txBody>
      </p:sp>
    </p:spTree>
    <p:extLst>
      <p:ext uri="{BB962C8B-B14F-4D97-AF65-F5344CB8AC3E}">
        <p14:creationId xmlns:p14="http://schemas.microsoft.com/office/powerpoint/2010/main" val="100624744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7.xml><?xml version="1.0" encoding="utf-8"?>
<p:sldLayout xmlns:a="http://schemas.openxmlformats.org/drawingml/2006/main" xmlns:r="http://schemas.openxmlformats.org/officeDocument/2006/relationships" xmlns:p="http://schemas.openxmlformats.org/presentationml/2006/main" userDrawn="1">
  <p:cSld name="51_Images &amp; Contents Layout">
    <p:spTree>
      <p:nvGrpSpPr>
        <p:cNvPr id="1" name=""/>
        <p:cNvGrpSpPr/>
        <p:nvPr/>
      </p:nvGrpSpPr>
      <p:grpSpPr>
        <a:xfrm>
          <a:off x="0" y="0"/>
          <a:ext cx="0" cy="0"/>
          <a:chOff x="0" y="0"/>
          <a:chExt cx="0" cy="0"/>
        </a:xfrm>
      </p:grpSpPr>
      <p:sp>
        <p:nvSpPr>
          <p:cNvPr id="9" name="자유형: 도형 8">
            <a:extLst>
              <a:ext uri="{FF2B5EF4-FFF2-40B4-BE49-F238E27FC236}">
                <a16:creationId xmlns:a16="http://schemas.microsoft.com/office/drawing/2014/main" id="{C2ABD529-FE83-4068-B43D-09D8C61354D1}"/>
              </a:ext>
            </a:extLst>
          </p:cNvPr>
          <p:cNvSpPr>
            <a:spLocks noGrp="1"/>
          </p:cNvSpPr>
          <p:nvPr>
            <p:ph type="pic" idx="11" hasCustomPrompt="1"/>
          </p:nvPr>
        </p:nvSpPr>
        <p:spPr>
          <a:xfrm>
            <a:off x="2417541" y="1394393"/>
            <a:ext cx="9118723" cy="8992862"/>
          </a:xfrm>
          <a:custGeom>
            <a:avLst/>
            <a:gdLst>
              <a:gd name="connsiteX0" fmla="*/ 5203477 w 5529990"/>
              <a:gd name="connsiteY0" fmla="*/ 4996820 h 5456343"/>
              <a:gd name="connsiteX1" fmla="*/ 5205385 w 5529990"/>
              <a:gd name="connsiteY1" fmla="*/ 4997961 h 5456343"/>
              <a:gd name="connsiteX2" fmla="*/ 5204062 w 5529990"/>
              <a:gd name="connsiteY2" fmla="*/ 4999290 h 5456343"/>
              <a:gd name="connsiteX3" fmla="*/ 3285288 w 5529990"/>
              <a:gd name="connsiteY3" fmla="*/ 850958 h 5456343"/>
              <a:gd name="connsiteX4" fmla="*/ 3285287 w 5529990"/>
              <a:gd name="connsiteY4" fmla="*/ 957889 h 5456343"/>
              <a:gd name="connsiteX5" fmla="*/ 3309883 w 5529990"/>
              <a:gd name="connsiteY5" fmla="*/ 964960 h 5456343"/>
              <a:gd name="connsiteX6" fmla="*/ 3342876 w 5529990"/>
              <a:gd name="connsiteY6" fmla="*/ 959101 h 5456343"/>
              <a:gd name="connsiteX7" fmla="*/ 3347625 w 5529990"/>
              <a:gd name="connsiteY7" fmla="*/ 953011 h 5456343"/>
              <a:gd name="connsiteX8" fmla="*/ 3340340 w 5529990"/>
              <a:gd name="connsiteY8" fmla="*/ 917595 h 5456343"/>
              <a:gd name="connsiteX9" fmla="*/ 3323433 w 5529990"/>
              <a:gd name="connsiteY9" fmla="*/ 872062 h 5456343"/>
              <a:gd name="connsiteX10" fmla="*/ 3302259 w 5529990"/>
              <a:gd name="connsiteY10" fmla="*/ 854999 h 5456343"/>
              <a:gd name="connsiteX11" fmla="*/ 97597 w 5529990"/>
              <a:gd name="connsiteY11" fmla="*/ 97597 h 5456343"/>
              <a:gd name="connsiteX12" fmla="*/ 97597 w 5529990"/>
              <a:gd name="connsiteY12" fmla="*/ 3380541 h 5456343"/>
              <a:gd name="connsiteX13" fmla="*/ 925476 w 5529990"/>
              <a:gd name="connsiteY13" fmla="*/ 3380541 h 5456343"/>
              <a:gd name="connsiteX14" fmla="*/ 946229 w 5529990"/>
              <a:gd name="connsiteY14" fmla="*/ 3355733 h 5456343"/>
              <a:gd name="connsiteX15" fmla="*/ 978940 w 5529990"/>
              <a:gd name="connsiteY15" fmla="*/ 3351467 h 5456343"/>
              <a:gd name="connsiteX16" fmla="*/ 1007525 w 5529990"/>
              <a:gd name="connsiteY16" fmla="*/ 3349520 h 5456343"/>
              <a:gd name="connsiteX17" fmla="*/ 1031564 w 5529990"/>
              <a:gd name="connsiteY17" fmla="*/ 3353683 h 5456343"/>
              <a:gd name="connsiteX18" fmla="*/ 1032954 w 5529990"/>
              <a:gd name="connsiteY18" fmla="*/ 3351929 h 5456343"/>
              <a:gd name="connsiteX19" fmla="*/ 1046660 w 5529990"/>
              <a:gd name="connsiteY19" fmla="*/ 3307002 h 5456343"/>
              <a:gd name="connsiteX20" fmla="*/ 1050343 w 5529990"/>
              <a:gd name="connsiteY20" fmla="*/ 3285495 h 5456343"/>
              <a:gd name="connsiteX21" fmla="*/ 1053485 w 5529990"/>
              <a:gd name="connsiteY21" fmla="*/ 3281034 h 5456343"/>
              <a:gd name="connsiteX22" fmla="*/ 213108 w 5529990"/>
              <a:gd name="connsiteY22" fmla="*/ 3281033 h 5456343"/>
              <a:gd name="connsiteX23" fmla="*/ 213107 w 5529990"/>
              <a:gd name="connsiteY23" fmla="*/ 208854 h 5456343"/>
              <a:gd name="connsiteX24" fmla="*/ 3285287 w 5529990"/>
              <a:gd name="connsiteY24" fmla="*/ 208854 h 5456343"/>
              <a:gd name="connsiteX25" fmla="*/ 3285287 w 5529990"/>
              <a:gd name="connsiteY25" fmla="*/ 805089 h 5456343"/>
              <a:gd name="connsiteX26" fmla="*/ 3285421 w 5529990"/>
              <a:gd name="connsiteY26" fmla="*/ 805084 h 5456343"/>
              <a:gd name="connsiteX27" fmla="*/ 3308726 w 5529990"/>
              <a:gd name="connsiteY27" fmla="*/ 825294 h 5456343"/>
              <a:gd name="connsiteX28" fmla="*/ 3343101 w 5529990"/>
              <a:gd name="connsiteY28" fmla="*/ 834936 h 5456343"/>
              <a:gd name="connsiteX29" fmla="*/ 3357542 w 5529990"/>
              <a:gd name="connsiteY29" fmla="*/ 829717 h 5456343"/>
              <a:gd name="connsiteX30" fmla="*/ 3389087 w 5529990"/>
              <a:gd name="connsiteY30" fmla="*/ 840123 h 5456343"/>
              <a:gd name="connsiteX31" fmla="*/ 3389087 w 5529990"/>
              <a:gd name="connsiteY31" fmla="*/ 97597 h 5456343"/>
              <a:gd name="connsiteX32" fmla="*/ 0 w 5529990"/>
              <a:gd name="connsiteY32" fmla="*/ 0 h 5456343"/>
              <a:gd name="connsiteX33" fmla="*/ 3486684 w 5529990"/>
              <a:gd name="connsiteY33" fmla="*/ 0 h 5456343"/>
              <a:gd name="connsiteX34" fmla="*/ 3486684 w 5529990"/>
              <a:gd name="connsiteY34" fmla="*/ 833838 h 5456343"/>
              <a:gd name="connsiteX35" fmla="*/ 3500172 w 5529990"/>
              <a:gd name="connsiteY35" fmla="*/ 834269 h 5456343"/>
              <a:gd name="connsiteX36" fmla="*/ 3516226 w 5529990"/>
              <a:gd name="connsiteY36" fmla="*/ 839003 h 5456343"/>
              <a:gd name="connsiteX37" fmla="*/ 3647545 w 5529990"/>
              <a:gd name="connsiteY37" fmla="*/ 866570 h 5456343"/>
              <a:gd name="connsiteX38" fmla="*/ 3662947 w 5529990"/>
              <a:gd name="connsiteY38" fmla="*/ 857912 h 5456343"/>
              <a:gd name="connsiteX39" fmla="*/ 3656762 w 5529990"/>
              <a:gd name="connsiteY39" fmla="*/ 846906 h 5456343"/>
              <a:gd name="connsiteX40" fmla="*/ 3515960 w 5529990"/>
              <a:gd name="connsiteY40" fmla="*/ 787015 h 5456343"/>
              <a:gd name="connsiteX41" fmla="*/ 3489147 w 5529990"/>
              <a:gd name="connsiteY41" fmla="*/ 770223 h 5456343"/>
              <a:gd name="connsiteX42" fmla="*/ 3498229 w 5529990"/>
              <a:gd name="connsiteY42" fmla="*/ 724565 h 5456343"/>
              <a:gd name="connsiteX43" fmla="*/ 3516829 w 5529990"/>
              <a:gd name="connsiteY43" fmla="*/ 717732 h 5456343"/>
              <a:gd name="connsiteX44" fmla="*/ 3531095 w 5529990"/>
              <a:gd name="connsiteY44" fmla="*/ 726369 h 5456343"/>
              <a:gd name="connsiteX45" fmla="*/ 3557357 w 5529990"/>
              <a:gd name="connsiteY45" fmla="*/ 731881 h 5456343"/>
              <a:gd name="connsiteX46" fmla="*/ 3581695 w 5529990"/>
              <a:gd name="connsiteY46" fmla="*/ 744271 h 5456343"/>
              <a:gd name="connsiteX47" fmla="*/ 3651817 w 5529990"/>
              <a:gd name="connsiteY47" fmla="*/ 791752 h 5456343"/>
              <a:gd name="connsiteX48" fmla="*/ 3701043 w 5529990"/>
              <a:gd name="connsiteY48" fmla="*/ 827808 h 5456343"/>
              <a:gd name="connsiteX49" fmla="*/ 3778589 w 5529990"/>
              <a:gd name="connsiteY49" fmla="*/ 888498 h 5456343"/>
              <a:gd name="connsiteX50" fmla="*/ 3870983 w 5529990"/>
              <a:gd name="connsiteY50" fmla="*/ 975599 h 5456343"/>
              <a:gd name="connsiteX51" fmla="*/ 3913472 w 5529990"/>
              <a:gd name="connsiteY51" fmla="*/ 989372 h 5456343"/>
              <a:gd name="connsiteX52" fmla="*/ 3940973 w 5529990"/>
              <a:gd name="connsiteY52" fmla="*/ 997085 h 5456343"/>
              <a:gd name="connsiteX53" fmla="*/ 3982772 w 5529990"/>
              <a:gd name="connsiteY53" fmla="*/ 1019936 h 5456343"/>
              <a:gd name="connsiteX54" fmla="*/ 3937964 w 5529990"/>
              <a:gd name="connsiteY54" fmla="*/ 888706 h 5456343"/>
              <a:gd name="connsiteX55" fmla="*/ 3899601 w 5529990"/>
              <a:gd name="connsiteY55" fmla="*/ 866821 h 5456343"/>
              <a:gd name="connsiteX56" fmla="*/ 3853267 w 5529990"/>
              <a:gd name="connsiteY56" fmla="*/ 820451 h 5456343"/>
              <a:gd name="connsiteX57" fmla="*/ 3829759 w 5529990"/>
              <a:gd name="connsiteY57" fmla="*/ 778630 h 5456343"/>
              <a:gd name="connsiteX58" fmla="*/ 3899474 w 5529990"/>
              <a:gd name="connsiteY58" fmla="*/ 794477 h 5456343"/>
              <a:gd name="connsiteX59" fmla="*/ 3949113 w 5529990"/>
              <a:gd name="connsiteY59" fmla="*/ 815817 h 5456343"/>
              <a:gd name="connsiteX60" fmla="*/ 3979087 w 5529990"/>
              <a:gd name="connsiteY60" fmla="*/ 827934 h 5456343"/>
              <a:gd name="connsiteX61" fmla="*/ 4029548 w 5529990"/>
              <a:gd name="connsiteY61" fmla="*/ 866192 h 5456343"/>
              <a:gd name="connsiteX62" fmla="*/ 4074646 w 5529990"/>
              <a:gd name="connsiteY62" fmla="*/ 910362 h 5456343"/>
              <a:gd name="connsiteX63" fmla="*/ 4111496 w 5529990"/>
              <a:gd name="connsiteY63" fmla="*/ 924407 h 5456343"/>
              <a:gd name="connsiteX64" fmla="*/ 4161957 w 5529990"/>
              <a:gd name="connsiteY64" fmla="*/ 962664 h 5456343"/>
              <a:gd name="connsiteX65" fmla="*/ 4131426 w 5529990"/>
              <a:gd name="connsiteY65" fmla="*/ 985620 h 5456343"/>
              <a:gd name="connsiteX66" fmla="*/ 4134857 w 5529990"/>
              <a:gd name="connsiteY66" fmla="*/ 1032933 h 5456343"/>
              <a:gd name="connsiteX67" fmla="*/ 4138703 w 5529990"/>
              <a:gd name="connsiteY67" fmla="*/ 1065530 h 5456343"/>
              <a:gd name="connsiteX68" fmla="*/ 4128249 w 5529990"/>
              <a:gd name="connsiteY68" fmla="*/ 1082993 h 5456343"/>
              <a:gd name="connsiteX69" fmla="*/ 4147363 w 5529990"/>
              <a:gd name="connsiteY69" fmla="*/ 1080938 h 5456343"/>
              <a:gd name="connsiteX70" fmla="*/ 4170738 w 5529990"/>
              <a:gd name="connsiteY70" fmla="*/ 1096765 h 5456343"/>
              <a:gd name="connsiteX71" fmla="*/ 4166471 w 5529990"/>
              <a:gd name="connsiteY71" fmla="*/ 1125234 h 5456343"/>
              <a:gd name="connsiteX72" fmla="*/ 4151337 w 5529990"/>
              <a:gd name="connsiteY72" fmla="*/ 1185880 h 5456343"/>
              <a:gd name="connsiteX73" fmla="*/ 4159309 w 5529990"/>
              <a:gd name="connsiteY73" fmla="*/ 1210365 h 5456343"/>
              <a:gd name="connsiteX74" fmla="*/ 4205665 w 5529990"/>
              <a:gd name="connsiteY74" fmla="*/ 1117687 h 5456343"/>
              <a:gd name="connsiteX75" fmla="*/ 4209517 w 5529990"/>
              <a:gd name="connsiteY75" fmla="*/ 1103935 h 5456343"/>
              <a:gd name="connsiteX76" fmla="*/ 4224918 w 5529990"/>
              <a:gd name="connsiteY76" fmla="*/ 1095278 h 5456343"/>
              <a:gd name="connsiteX77" fmla="*/ 4232341 w 5529990"/>
              <a:gd name="connsiteY77" fmla="*/ 1108484 h 5456343"/>
              <a:gd name="connsiteX78" fmla="*/ 4211843 w 5529990"/>
              <a:gd name="connsiteY78" fmla="*/ 1175042 h 5456343"/>
              <a:gd name="connsiteX79" fmla="*/ 4227373 w 5529990"/>
              <a:gd name="connsiteY79" fmla="*/ 1238729 h 5456343"/>
              <a:gd name="connsiteX80" fmla="*/ 4277010 w 5529990"/>
              <a:gd name="connsiteY80" fmla="*/ 1260069 h 5456343"/>
              <a:gd name="connsiteX81" fmla="*/ 4319914 w 5529990"/>
              <a:gd name="connsiteY81" fmla="*/ 1259126 h 5456343"/>
              <a:gd name="connsiteX82" fmla="*/ 4394024 w 5529990"/>
              <a:gd name="connsiteY82" fmla="*/ 1318850 h 5456343"/>
              <a:gd name="connsiteX83" fmla="*/ 4439529 w 5529990"/>
              <a:gd name="connsiteY83" fmla="*/ 1394653 h 5456343"/>
              <a:gd name="connsiteX84" fmla="*/ 4465896 w 5529990"/>
              <a:gd name="connsiteY84" fmla="*/ 1405900 h 5456343"/>
              <a:gd name="connsiteX85" fmla="*/ 4496792 w 5529990"/>
              <a:gd name="connsiteY85" fmla="*/ 1389917 h 5456343"/>
              <a:gd name="connsiteX86" fmla="*/ 4517002 w 5529990"/>
              <a:gd name="connsiteY86" fmla="*/ 1350259 h 5456343"/>
              <a:gd name="connsiteX87" fmla="*/ 4543362 w 5529990"/>
              <a:gd name="connsiteY87" fmla="*/ 1292820 h 5456343"/>
              <a:gd name="connsiteX88" fmla="*/ 4573307 w 5529990"/>
              <a:gd name="connsiteY88" fmla="*/ 1288454 h 5456343"/>
              <a:gd name="connsiteX89" fmla="*/ 4586211 w 5529990"/>
              <a:gd name="connsiteY89" fmla="*/ 1309822 h 5456343"/>
              <a:gd name="connsiteX90" fmla="*/ 4565007 w 5529990"/>
              <a:gd name="connsiteY90" fmla="*/ 1374097 h 5456343"/>
              <a:gd name="connsiteX91" fmla="*/ 4525037 w 5529990"/>
              <a:gd name="connsiteY91" fmla="*/ 1424592 h 5456343"/>
              <a:gd name="connsiteX92" fmla="*/ 4537809 w 5529990"/>
              <a:gd name="connsiteY92" fmla="*/ 1428478 h 5456343"/>
              <a:gd name="connsiteX93" fmla="*/ 4570157 w 5529990"/>
              <a:gd name="connsiteY93" fmla="*/ 1431296 h 5456343"/>
              <a:gd name="connsiteX94" fmla="*/ 4584183 w 5529990"/>
              <a:gd name="connsiteY94" fmla="*/ 1440791 h 5456343"/>
              <a:gd name="connsiteX95" fmla="*/ 4615797 w 5529990"/>
              <a:gd name="connsiteY95" fmla="*/ 1533093 h 5456343"/>
              <a:gd name="connsiteX96" fmla="*/ 4630077 w 5529990"/>
              <a:gd name="connsiteY96" fmla="*/ 1568154 h 5456343"/>
              <a:gd name="connsiteX97" fmla="*/ 4642622 w 5529990"/>
              <a:gd name="connsiteY97" fmla="*/ 1584865 h 5456343"/>
              <a:gd name="connsiteX98" fmla="*/ 4650392 w 5529990"/>
              <a:gd name="connsiteY98" fmla="*/ 1585335 h 5456343"/>
              <a:gd name="connsiteX99" fmla="*/ 4706855 w 5529990"/>
              <a:gd name="connsiteY99" fmla="*/ 1574900 h 5456343"/>
              <a:gd name="connsiteX100" fmla="*/ 4733741 w 5529990"/>
              <a:gd name="connsiteY100" fmla="*/ 1584777 h 5456343"/>
              <a:gd name="connsiteX101" fmla="*/ 4735707 w 5529990"/>
              <a:gd name="connsiteY101" fmla="*/ 1602394 h 5456343"/>
              <a:gd name="connsiteX102" fmla="*/ 4744256 w 5529990"/>
              <a:gd name="connsiteY102" fmla="*/ 1600647 h 5456343"/>
              <a:gd name="connsiteX103" fmla="*/ 4780936 w 5529990"/>
              <a:gd name="connsiteY103" fmla="*/ 1605372 h 5456343"/>
              <a:gd name="connsiteX104" fmla="*/ 4803756 w 5529990"/>
              <a:gd name="connsiteY104" fmla="*/ 1656271 h 5456343"/>
              <a:gd name="connsiteX105" fmla="*/ 4782161 w 5529990"/>
              <a:gd name="connsiteY105" fmla="*/ 1700274 h 5456343"/>
              <a:gd name="connsiteX106" fmla="*/ 4785999 w 5529990"/>
              <a:gd name="connsiteY106" fmla="*/ 1779221 h 5456343"/>
              <a:gd name="connsiteX107" fmla="*/ 4800847 w 5529990"/>
              <a:gd name="connsiteY107" fmla="*/ 1805635 h 5456343"/>
              <a:gd name="connsiteX108" fmla="*/ 4804501 w 5529990"/>
              <a:gd name="connsiteY108" fmla="*/ 1810637 h 5456343"/>
              <a:gd name="connsiteX109" fmla="*/ 4845375 w 5529990"/>
              <a:gd name="connsiteY109" fmla="*/ 1808249 h 5456343"/>
              <a:gd name="connsiteX110" fmla="*/ 4843969 w 5529990"/>
              <a:gd name="connsiteY110" fmla="*/ 1825149 h 5456343"/>
              <a:gd name="connsiteX111" fmla="*/ 4843929 w 5529990"/>
              <a:gd name="connsiteY111" fmla="*/ 1825206 h 5456343"/>
              <a:gd name="connsiteX112" fmla="*/ 4852839 w 5529990"/>
              <a:gd name="connsiteY112" fmla="*/ 1826013 h 5456343"/>
              <a:gd name="connsiteX113" fmla="*/ 4872074 w 5529990"/>
              <a:gd name="connsiteY113" fmla="*/ 1829323 h 5456343"/>
              <a:gd name="connsiteX114" fmla="*/ 4925096 w 5529990"/>
              <a:gd name="connsiteY114" fmla="*/ 1859262 h 5456343"/>
              <a:gd name="connsiteX115" fmla="*/ 4929808 w 5529990"/>
              <a:gd name="connsiteY115" fmla="*/ 1883858 h 5456343"/>
              <a:gd name="connsiteX116" fmla="*/ 4939343 w 5529990"/>
              <a:gd name="connsiteY116" fmla="*/ 1886966 h 5456343"/>
              <a:gd name="connsiteX117" fmla="*/ 4991962 w 5529990"/>
              <a:gd name="connsiteY117" fmla="*/ 1878897 h 5456343"/>
              <a:gd name="connsiteX118" fmla="*/ 5003950 w 5529990"/>
              <a:gd name="connsiteY118" fmla="*/ 1880575 h 5456343"/>
              <a:gd name="connsiteX119" fmla="*/ 4972381 w 5529990"/>
              <a:gd name="connsiteY119" fmla="*/ 1914056 h 5456343"/>
              <a:gd name="connsiteX120" fmla="*/ 4975836 w 5529990"/>
              <a:gd name="connsiteY120" fmla="*/ 1924321 h 5456343"/>
              <a:gd name="connsiteX121" fmla="*/ 5015575 w 5529990"/>
              <a:gd name="connsiteY121" fmla="*/ 2048343 h 5456343"/>
              <a:gd name="connsiteX122" fmla="*/ 5014612 w 5529990"/>
              <a:gd name="connsiteY122" fmla="*/ 2066816 h 5456343"/>
              <a:gd name="connsiteX123" fmla="*/ 5068869 w 5529990"/>
              <a:gd name="connsiteY123" fmla="*/ 2055795 h 5456343"/>
              <a:gd name="connsiteX124" fmla="*/ 5135512 w 5529990"/>
              <a:gd name="connsiteY124" fmla="*/ 2040422 h 5456343"/>
              <a:gd name="connsiteX125" fmla="*/ 5180616 w 5529990"/>
              <a:gd name="connsiteY125" fmla="*/ 2038241 h 5456343"/>
              <a:gd name="connsiteX126" fmla="*/ 5204265 w 5529990"/>
              <a:gd name="connsiteY126" fmla="*/ 2059708 h 5456343"/>
              <a:gd name="connsiteX127" fmla="*/ 5192160 w 5529990"/>
              <a:gd name="connsiteY127" fmla="*/ 2089685 h 5456343"/>
              <a:gd name="connsiteX128" fmla="*/ 5148842 w 5529990"/>
              <a:gd name="connsiteY128" fmla="*/ 2105345 h 5456343"/>
              <a:gd name="connsiteX129" fmla="*/ 5101673 w 5529990"/>
              <a:gd name="connsiteY129" fmla="*/ 2134757 h 5456343"/>
              <a:gd name="connsiteX130" fmla="*/ 5078431 w 5529990"/>
              <a:gd name="connsiteY130" fmla="*/ 2144923 h 5456343"/>
              <a:gd name="connsiteX131" fmla="*/ 5052563 w 5529990"/>
              <a:gd name="connsiteY131" fmla="*/ 2144620 h 5456343"/>
              <a:gd name="connsiteX132" fmla="*/ 5037286 w 5529990"/>
              <a:gd name="connsiteY132" fmla="*/ 2142869 h 5456343"/>
              <a:gd name="connsiteX133" fmla="*/ 5039213 w 5529990"/>
              <a:gd name="connsiteY133" fmla="*/ 2146539 h 5456343"/>
              <a:gd name="connsiteX134" fmla="*/ 5030489 w 5529990"/>
              <a:gd name="connsiteY134" fmla="*/ 2163045 h 5456343"/>
              <a:gd name="connsiteX135" fmla="*/ 5028179 w 5529990"/>
              <a:gd name="connsiteY135" fmla="*/ 2165369 h 5456343"/>
              <a:gd name="connsiteX136" fmla="*/ 5046078 w 5529990"/>
              <a:gd name="connsiteY136" fmla="*/ 2171076 h 5456343"/>
              <a:gd name="connsiteX137" fmla="*/ 5093139 w 5529990"/>
              <a:gd name="connsiteY137" fmla="*/ 2191692 h 5456343"/>
              <a:gd name="connsiteX138" fmla="*/ 5123662 w 5529990"/>
              <a:gd name="connsiteY138" fmla="*/ 2215086 h 5456343"/>
              <a:gd name="connsiteX139" fmla="*/ 5128611 w 5529990"/>
              <a:gd name="connsiteY139" fmla="*/ 2223892 h 5456343"/>
              <a:gd name="connsiteX140" fmla="*/ 5228422 w 5529990"/>
              <a:gd name="connsiteY140" fmla="*/ 2370550 h 5456343"/>
              <a:gd name="connsiteX141" fmla="*/ 5228697 w 5529990"/>
              <a:gd name="connsiteY141" fmla="*/ 2376188 h 5456343"/>
              <a:gd name="connsiteX142" fmla="*/ 5262652 w 5529990"/>
              <a:gd name="connsiteY142" fmla="*/ 2446897 h 5456343"/>
              <a:gd name="connsiteX143" fmla="*/ 5299355 w 5529990"/>
              <a:gd name="connsiteY143" fmla="*/ 2527647 h 5456343"/>
              <a:gd name="connsiteX144" fmla="*/ 5348719 w 5529990"/>
              <a:gd name="connsiteY144" fmla="*/ 2543349 h 5456343"/>
              <a:gd name="connsiteX145" fmla="*/ 5393408 w 5529990"/>
              <a:gd name="connsiteY145" fmla="*/ 2555885 h 5456343"/>
              <a:gd name="connsiteX146" fmla="*/ 5407160 w 5529990"/>
              <a:gd name="connsiteY146" fmla="*/ 2559743 h 5456343"/>
              <a:gd name="connsiteX147" fmla="*/ 5472613 w 5529990"/>
              <a:gd name="connsiteY147" fmla="*/ 2557709 h 5456343"/>
              <a:gd name="connsiteX148" fmla="*/ 5485949 w 5529990"/>
              <a:gd name="connsiteY148" fmla="*/ 2576283 h 5456343"/>
              <a:gd name="connsiteX149" fmla="*/ 5476734 w 5529990"/>
              <a:gd name="connsiteY149" fmla="*/ 2595946 h 5456343"/>
              <a:gd name="connsiteX150" fmla="*/ 5490484 w 5529990"/>
              <a:gd name="connsiteY150" fmla="*/ 2599804 h 5456343"/>
              <a:gd name="connsiteX151" fmla="*/ 5519497 w 5529990"/>
              <a:gd name="connsiteY151" fmla="*/ 2615358 h 5456343"/>
              <a:gd name="connsiteX152" fmla="*/ 5529803 w 5529990"/>
              <a:gd name="connsiteY152" fmla="*/ 2664600 h 5456343"/>
              <a:gd name="connsiteX153" fmla="*/ 5499679 w 5529990"/>
              <a:gd name="connsiteY153" fmla="*/ 2719188 h 5456343"/>
              <a:gd name="connsiteX154" fmla="*/ 5457599 w 5529990"/>
              <a:gd name="connsiteY154" fmla="*/ 2737049 h 5456343"/>
              <a:gd name="connsiteX155" fmla="*/ 5390773 w 5529990"/>
              <a:gd name="connsiteY155" fmla="*/ 2710887 h 5456343"/>
              <a:gd name="connsiteX156" fmla="*/ 5381838 w 5529990"/>
              <a:gd name="connsiteY156" fmla="*/ 2689840 h 5456343"/>
              <a:gd name="connsiteX157" fmla="*/ 5381571 w 5529990"/>
              <a:gd name="connsiteY157" fmla="*/ 2637851 h 5456343"/>
              <a:gd name="connsiteX158" fmla="*/ 5289992 w 5529990"/>
              <a:gd name="connsiteY158" fmla="*/ 2614017 h 5456343"/>
              <a:gd name="connsiteX159" fmla="*/ 5259180 w 5529990"/>
              <a:gd name="connsiteY159" fmla="*/ 2677681 h 5456343"/>
              <a:gd name="connsiteX160" fmla="*/ 5222176 w 5529990"/>
              <a:gd name="connsiteY160" fmla="*/ 2776691 h 5456343"/>
              <a:gd name="connsiteX161" fmla="*/ 5205122 w 5529990"/>
              <a:gd name="connsiteY161" fmla="*/ 2797863 h 5456343"/>
              <a:gd name="connsiteX162" fmla="*/ 5159054 w 5529990"/>
              <a:gd name="connsiteY162" fmla="*/ 2803482 h 5456343"/>
              <a:gd name="connsiteX163" fmla="*/ 5134992 w 5529990"/>
              <a:gd name="connsiteY163" fmla="*/ 2796732 h 5456343"/>
              <a:gd name="connsiteX164" fmla="*/ 5042589 w 5529990"/>
              <a:gd name="connsiteY164" fmla="*/ 2755979 h 5456343"/>
              <a:gd name="connsiteX165" fmla="*/ 5027187 w 5529990"/>
              <a:gd name="connsiteY165" fmla="*/ 2764637 h 5456343"/>
              <a:gd name="connsiteX166" fmla="*/ 5017692 w 5529990"/>
              <a:gd name="connsiteY166" fmla="*/ 2825011 h 5456343"/>
              <a:gd name="connsiteX167" fmla="*/ 4929276 w 5529990"/>
              <a:gd name="connsiteY167" fmla="*/ 2796501 h 5456343"/>
              <a:gd name="connsiteX168" fmla="*/ 4898064 w 5529990"/>
              <a:gd name="connsiteY168" fmla="*/ 2782184 h 5456343"/>
              <a:gd name="connsiteX169" fmla="*/ 4888987 w 5529990"/>
              <a:gd name="connsiteY169" fmla="*/ 2781492 h 5456343"/>
              <a:gd name="connsiteX170" fmla="*/ 4828476 w 5529990"/>
              <a:gd name="connsiteY170" fmla="*/ 2838679 h 5456343"/>
              <a:gd name="connsiteX171" fmla="*/ 4792012 w 5529990"/>
              <a:gd name="connsiteY171" fmla="*/ 2995316 h 5456343"/>
              <a:gd name="connsiteX172" fmla="*/ 4799984 w 5529990"/>
              <a:gd name="connsiteY172" fmla="*/ 3019801 h 5456343"/>
              <a:gd name="connsiteX173" fmla="*/ 4837243 w 5529990"/>
              <a:gd name="connsiteY173" fmla="*/ 3065480 h 5456343"/>
              <a:gd name="connsiteX174" fmla="*/ 4841777 w 5529990"/>
              <a:gd name="connsiteY174" fmla="*/ 3089001 h 5456343"/>
              <a:gd name="connsiteX175" fmla="*/ 4860050 w 5529990"/>
              <a:gd name="connsiteY175" fmla="*/ 3209077 h 5456343"/>
              <a:gd name="connsiteX176" fmla="*/ 4861834 w 5529990"/>
              <a:gd name="connsiteY176" fmla="*/ 3222557 h 5456343"/>
              <a:gd name="connsiteX177" fmla="*/ 4816322 w 5529990"/>
              <a:gd name="connsiteY177" fmla="*/ 3193104 h 5456343"/>
              <a:gd name="connsiteX178" fmla="*/ 4699177 w 5529990"/>
              <a:gd name="connsiteY178" fmla="*/ 3108328 h 5456343"/>
              <a:gd name="connsiteX179" fmla="*/ 4644723 w 5529990"/>
              <a:gd name="connsiteY179" fmla="*/ 3104179 h 5456343"/>
              <a:gd name="connsiteX180" fmla="*/ 4540752 w 5529990"/>
              <a:gd name="connsiteY180" fmla="*/ 3197380 h 5456343"/>
              <a:gd name="connsiteX181" fmla="*/ 4544184 w 5529990"/>
              <a:gd name="connsiteY181" fmla="*/ 3244695 h 5456343"/>
              <a:gd name="connsiteX182" fmla="*/ 4596283 w 5529990"/>
              <a:gd name="connsiteY182" fmla="*/ 3363136 h 5456343"/>
              <a:gd name="connsiteX183" fmla="*/ 4610716 w 5529990"/>
              <a:gd name="connsiteY183" fmla="*/ 3404267 h 5456343"/>
              <a:gd name="connsiteX184" fmla="*/ 4739666 w 5529990"/>
              <a:gd name="connsiteY184" fmla="*/ 3638823 h 5456343"/>
              <a:gd name="connsiteX185" fmla="*/ 4782837 w 5529990"/>
              <a:gd name="connsiteY185" fmla="*/ 3689868 h 5456343"/>
              <a:gd name="connsiteX186" fmla="*/ 4815006 w 5529990"/>
              <a:gd name="connsiteY186" fmla="*/ 3747099 h 5456343"/>
              <a:gd name="connsiteX187" fmla="*/ 4829032 w 5529990"/>
              <a:gd name="connsiteY187" fmla="*/ 3756594 h 5456343"/>
              <a:gd name="connsiteX188" fmla="*/ 4837004 w 5529990"/>
              <a:gd name="connsiteY188" fmla="*/ 3781080 h 5456343"/>
              <a:gd name="connsiteX189" fmla="*/ 4809775 w 5529990"/>
              <a:gd name="connsiteY189" fmla="*/ 3779005 h 5456343"/>
              <a:gd name="connsiteX190" fmla="*/ 4786128 w 5529990"/>
              <a:gd name="connsiteY190" fmla="*/ 3757537 h 5456343"/>
              <a:gd name="connsiteX191" fmla="*/ 4725360 w 5529990"/>
              <a:gd name="connsiteY191" fmla="*/ 3670038 h 5456343"/>
              <a:gd name="connsiteX192" fmla="*/ 4594209 w 5529990"/>
              <a:gd name="connsiteY192" fmla="*/ 3436718 h 5456343"/>
              <a:gd name="connsiteX193" fmla="*/ 4558738 w 5529990"/>
              <a:gd name="connsiteY193" fmla="*/ 3404519 h 5456343"/>
              <a:gd name="connsiteX194" fmla="*/ 4480507 w 5529990"/>
              <a:gd name="connsiteY194" fmla="*/ 3306558 h 5456343"/>
              <a:gd name="connsiteX195" fmla="*/ 4381231 w 5529990"/>
              <a:gd name="connsiteY195" fmla="*/ 3263877 h 5456343"/>
              <a:gd name="connsiteX196" fmla="*/ 4271213 w 5529990"/>
              <a:gd name="connsiteY196" fmla="*/ 3325719 h 5456343"/>
              <a:gd name="connsiteX197" fmla="*/ 4243839 w 5529990"/>
              <a:gd name="connsiteY197" fmla="*/ 3390348 h 5456343"/>
              <a:gd name="connsiteX198" fmla="*/ 4245828 w 5529990"/>
              <a:gd name="connsiteY198" fmla="*/ 3431231 h 5456343"/>
              <a:gd name="connsiteX199" fmla="*/ 4249487 w 5529990"/>
              <a:gd name="connsiteY199" fmla="*/ 3458234 h 5456343"/>
              <a:gd name="connsiteX200" fmla="*/ 4268459 w 5529990"/>
              <a:gd name="connsiteY200" fmla="*/ 3485180 h 5456343"/>
              <a:gd name="connsiteX201" fmla="*/ 4301641 w 5529990"/>
              <a:gd name="connsiteY201" fmla="*/ 3549872 h 5456343"/>
              <a:gd name="connsiteX202" fmla="*/ 4327699 w 5529990"/>
              <a:gd name="connsiteY202" fmla="*/ 3562381 h 5456343"/>
              <a:gd name="connsiteX203" fmla="*/ 4443283 w 5529990"/>
              <a:gd name="connsiteY203" fmla="*/ 3566565 h 5456343"/>
              <a:gd name="connsiteX204" fmla="*/ 4362331 w 5529990"/>
              <a:gd name="connsiteY204" fmla="*/ 3599313 h 5456343"/>
              <a:gd name="connsiteX205" fmla="*/ 4297508 w 5529990"/>
              <a:gd name="connsiteY205" fmla="*/ 3698587 h 5456343"/>
              <a:gd name="connsiteX206" fmla="*/ 4338953 w 5529990"/>
              <a:gd name="connsiteY206" fmla="*/ 3730240 h 5456343"/>
              <a:gd name="connsiteX207" fmla="*/ 4372142 w 5529990"/>
              <a:gd name="connsiteY207" fmla="*/ 3730140 h 5456343"/>
              <a:gd name="connsiteX208" fmla="*/ 4336403 w 5529990"/>
              <a:gd name="connsiteY208" fmla="*/ 3760011 h 5456343"/>
              <a:gd name="connsiteX209" fmla="*/ 4322595 w 5529990"/>
              <a:gd name="connsiteY209" fmla="*/ 3786514 h 5456343"/>
              <a:gd name="connsiteX210" fmla="*/ 4384277 w 5529990"/>
              <a:gd name="connsiteY210" fmla="*/ 3871702 h 5456343"/>
              <a:gd name="connsiteX211" fmla="*/ 4434476 w 5529990"/>
              <a:gd name="connsiteY211" fmla="*/ 3911831 h 5456343"/>
              <a:gd name="connsiteX212" fmla="*/ 4475830 w 5529990"/>
              <a:gd name="connsiteY212" fmla="*/ 3992604 h 5456343"/>
              <a:gd name="connsiteX213" fmla="*/ 4523073 w 5529990"/>
              <a:gd name="connsiteY213" fmla="*/ 4036659 h 5456343"/>
              <a:gd name="connsiteX214" fmla="*/ 4538122 w 5529990"/>
              <a:gd name="connsiteY214" fmla="*/ 4034264 h 5456343"/>
              <a:gd name="connsiteX215" fmla="*/ 4501368 w 5529990"/>
              <a:gd name="connsiteY215" fmla="*/ 4081817 h 5456343"/>
              <a:gd name="connsiteX216" fmla="*/ 4473367 w 5529990"/>
              <a:gd name="connsiteY216" fmla="*/ 4137847 h 5456343"/>
              <a:gd name="connsiteX217" fmla="*/ 4497959 w 5529990"/>
              <a:gd name="connsiteY217" fmla="*/ 4166752 h 5456343"/>
              <a:gd name="connsiteX218" fmla="*/ 4539336 w 5529990"/>
              <a:gd name="connsiteY218" fmla="*/ 4194097 h 5456343"/>
              <a:gd name="connsiteX219" fmla="*/ 4517947 w 5529990"/>
              <a:gd name="connsiteY219" fmla="*/ 4231925 h 5456343"/>
              <a:gd name="connsiteX220" fmla="*/ 4508696 w 5529990"/>
              <a:gd name="connsiteY220" fmla="*/ 4246722 h 5456343"/>
              <a:gd name="connsiteX221" fmla="*/ 4532701 w 5529990"/>
              <a:gd name="connsiteY221" fmla="*/ 4265727 h 5456343"/>
              <a:gd name="connsiteX222" fmla="*/ 4569138 w 5529990"/>
              <a:gd name="connsiteY222" fmla="*/ 4307801 h 5456343"/>
              <a:gd name="connsiteX223" fmla="*/ 4581251 w 5529990"/>
              <a:gd name="connsiteY223" fmla="*/ 4356204 h 5456343"/>
              <a:gd name="connsiteX224" fmla="*/ 4581479 w 5529990"/>
              <a:gd name="connsiteY224" fmla="*/ 4355344 h 5456343"/>
              <a:gd name="connsiteX225" fmla="*/ 4587279 w 5529990"/>
              <a:gd name="connsiteY225" fmla="*/ 4351160 h 5456343"/>
              <a:gd name="connsiteX226" fmla="*/ 4644474 w 5529990"/>
              <a:gd name="connsiteY226" fmla="*/ 4303653 h 5456343"/>
              <a:gd name="connsiteX227" fmla="*/ 4741598 w 5529990"/>
              <a:gd name="connsiteY227" fmla="*/ 4274501 h 5456343"/>
              <a:gd name="connsiteX228" fmla="*/ 4775052 w 5529990"/>
              <a:gd name="connsiteY228" fmla="*/ 4260465 h 5456343"/>
              <a:gd name="connsiteX229" fmla="*/ 4822535 w 5529990"/>
              <a:gd name="connsiteY229" fmla="*/ 4263704 h 5456343"/>
              <a:gd name="connsiteX230" fmla="*/ 4862464 w 5529990"/>
              <a:gd name="connsiteY230" fmla="*/ 4268023 h 5456343"/>
              <a:gd name="connsiteX231" fmla="*/ 4878651 w 5529990"/>
              <a:gd name="connsiteY231" fmla="*/ 4266943 h 5456343"/>
              <a:gd name="connsiteX232" fmla="*/ 4952034 w 5529990"/>
              <a:gd name="connsiteY232" fmla="*/ 4330645 h 5456343"/>
              <a:gd name="connsiteX233" fmla="*/ 4987646 w 5529990"/>
              <a:gd name="connsiteY233" fmla="*/ 4391109 h 5456343"/>
              <a:gd name="connsiteX234" fmla="*/ 5046999 w 5529990"/>
              <a:gd name="connsiteY234" fmla="*/ 4436456 h 5456343"/>
              <a:gd name="connsiteX235" fmla="*/ 5058870 w 5529990"/>
              <a:gd name="connsiteY235" fmla="*/ 4429978 h 5456343"/>
              <a:gd name="connsiteX236" fmla="*/ 5134411 w 5529990"/>
              <a:gd name="connsiteY236" fmla="*/ 4366276 h 5456343"/>
              <a:gd name="connsiteX237" fmla="*/ 5151678 w 5529990"/>
              <a:gd name="connsiteY237" fmla="*/ 4357638 h 5456343"/>
              <a:gd name="connsiteX238" fmla="*/ 5205636 w 5529990"/>
              <a:gd name="connsiteY238" fmla="*/ 4349000 h 5456343"/>
              <a:gd name="connsiteX239" fmla="*/ 5268226 w 5529990"/>
              <a:gd name="connsiteY239" fmla="*/ 4333885 h 5456343"/>
              <a:gd name="connsiteX240" fmla="*/ 5294126 w 5529990"/>
              <a:gd name="connsiteY240" fmla="*/ 4334964 h 5456343"/>
              <a:gd name="connsiteX241" fmla="*/ 5433338 w 5529990"/>
              <a:gd name="connsiteY241" fmla="*/ 4392189 h 5456343"/>
              <a:gd name="connsiteX242" fmla="*/ 5441971 w 5529990"/>
              <a:gd name="connsiteY242" fmla="*/ 4402986 h 5456343"/>
              <a:gd name="connsiteX243" fmla="*/ 5473266 w 5529990"/>
              <a:gd name="connsiteY243" fmla="*/ 4468847 h 5456343"/>
              <a:gd name="connsiteX244" fmla="*/ 5481899 w 5529990"/>
              <a:gd name="connsiteY244" fmla="*/ 4496919 h 5456343"/>
              <a:gd name="connsiteX245" fmla="*/ 5492691 w 5529990"/>
              <a:gd name="connsiteY245" fmla="*/ 4544426 h 5456343"/>
              <a:gd name="connsiteX246" fmla="*/ 5523987 w 5529990"/>
              <a:gd name="connsiteY246" fmla="*/ 4580056 h 5456343"/>
              <a:gd name="connsiteX247" fmla="*/ 5529787 w 5529990"/>
              <a:gd name="connsiteY247" fmla="*/ 4596252 h 5456343"/>
              <a:gd name="connsiteX248" fmla="*/ 5515353 w 5529990"/>
              <a:gd name="connsiteY248" fmla="*/ 4605969 h 5456343"/>
              <a:gd name="connsiteX249" fmla="*/ 5502403 w 5529990"/>
              <a:gd name="connsiteY249" fmla="*/ 4609208 h 5456343"/>
              <a:gd name="connsiteX250" fmla="*/ 5487295 w 5529990"/>
              <a:gd name="connsiteY250" fmla="*/ 4618925 h 5456343"/>
              <a:gd name="connsiteX251" fmla="*/ 5497008 w 5529990"/>
              <a:gd name="connsiteY251" fmla="*/ 4632961 h 5456343"/>
              <a:gd name="connsiteX252" fmla="*/ 5491612 w 5529990"/>
              <a:gd name="connsiteY252" fmla="*/ 4665352 h 5456343"/>
              <a:gd name="connsiteX253" fmla="*/ 5477583 w 5529990"/>
              <a:gd name="connsiteY253" fmla="*/ 4671830 h 5456343"/>
              <a:gd name="connsiteX254" fmla="*/ 5470029 w 5529990"/>
              <a:gd name="connsiteY254" fmla="*/ 4691265 h 5456343"/>
              <a:gd name="connsiteX255" fmla="*/ 5488374 w 5529990"/>
              <a:gd name="connsiteY255" fmla="*/ 4698823 h 5456343"/>
              <a:gd name="connsiteX256" fmla="*/ 5504696 w 5529990"/>
              <a:gd name="connsiteY256" fmla="*/ 4697004 h 5456343"/>
              <a:gd name="connsiteX257" fmla="*/ 5420769 w 5529990"/>
              <a:gd name="connsiteY257" fmla="*/ 4781392 h 5456343"/>
              <a:gd name="connsiteX258" fmla="*/ 5413913 w 5529990"/>
              <a:gd name="connsiteY258" fmla="*/ 4776562 h 5456343"/>
              <a:gd name="connsiteX259" fmla="*/ 5393409 w 5529990"/>
              <a:gd name="connsiteY259" fmla="*/ 4786279 h 5456343"/>
              <a:gd name="connsiteX260" fmla="*/ 5384776 w 5529990"/>
              <a:gd name="connsiteY260" fmla="*/ 4805713 h 5456343"/>
              <a:gd name="connsiteX261" fmla="*/ 5358876 w 5529990"/>
              <a:gd name="connsiteY261" fmla="*/ 4818670 h 5456343"/>
              <a:gd name="connsiteX262" fmla="*/ 5275781 w 5529990"/>
              <a:gd name="connsiteY262" fmla="*/ 4860778 h 5456343"/>
              <a:gd name="connsiteX263" fmla="*/ 5263910 w 5529990"/>
              <a:gd name="connsiteY263" fmla="*/ 4875894 h 5456343"/>
              <a:gd name="connsiteX264" fmla="*/ 5250960 w 5529990"/>
              <a:gd name="connsiteY264" fmla="*/ 4855379 h 5456343"/>
              <a:gd name="connsiteX265" fmla="*/ 5250960 w 5529990"/>
              <a:gd name="connsiteY265" fmla="*/ 4852140 h 5456343"/>
              <a:gd name="connsiteX266" fmla="*/ 5214269 w 5529990"/>
              <a:gd name="connsiteY266" fmla="*/ 4831626 h 5456343"/>
              <a:gd name="connsiteX267" fmla="*/ 5163548 w 5529990"/>
              <a:gd name="connsiteY267" fmla="*/ 4829467 h 5456343"/>
              <a:gd name="connsiteX268" fmla="*/ 5092324 w 5529990"/>
              <a:gd name="connsiteY268" fmla="*/ 4811112 h 5456343"/>
              <a:gd name="connsiteX269" fmla="*/ 5072899 w 5529990"/>
              <a:gd name="connsiteY269" fmla="*/ 4794916 h 5456343"/>
              <a:gd name="connsiteX270" fmla="*/ 5016783 w 5529990"/>
              <a:gd name="connsiteY270" fmla="*/ 4750649 h 5456343"/>
              <a:gd name="connsiteX271" fmla="*/ 5007071 w 5529990"/>
              <a:gd name="connsiteY271" fmla="*/ 4724736 h 5456343"/>
              <a:gd name="connsiteX272" fmla="*/ 4975775 w 5529990"/>
              <a:gd name="connsiteY272" fmla="*/ 4617845 h 5456343"/>
              <a:gd name="connsiteX273" fmla="*/ 4952034 w 5529990"/>
              <a:gd name="connsiteY273" fmla="*/ 4617845 h 5456343"/>
              <a:gd name="connsiteX274" fmla="*/ 4948796 w 5529990"/>
              <a:gd name="connsiteY274" fmla="*/ 4645918 h 5456343"/>
              <a:gd name="connsiteX275" fmla="*/ 4961746 w 5529990"/>
              <a:gd name="connsiteY275" fmla="*/ 4665352 h 5456343"/>
              <a:gd name="connsiteX276" fmla="*/ 4963904 w 5529990"/>
              <a:gd name="connsiteY276" fmla="*/ 4683708 h 5456343"/>
              <a:gd name="connsiteX277" fmla="*/ 4944480 w 5529990"/>
              <a:gd name="connsiteY277" fmla="*/ 4680468 h 5456343"/>
              <a:gd name="connsiteX278" fmla="*/ 4930451 w 5529990"/>
              <a:gd name="connsiteY278" fmla="*/ 4665352 h 5456343"/>
              <a:gd name="connsiteX279" fmla="*/ 4896997 w 5529990"/>
              <a:gd name="connsiteY279" fmla="*/ 4659954 h 5456343"/>
              <a:gd name="connsiteX280" fmla="*/ 4903472 w 5529990"/>
              <a:gd name="connsiteY280" fmla="*/ 4689106 h 5456343"/>
              <a:gd name="connsiteX281" fmla="*/ 4921817 w 5529990"/>
              <a:gd name="connsiteY281" fmla="*/ 4711780 h 5456343"/>
              <a:gd name="connsiteX282" fmla="*/ 4907788 w 5529990"/>
              <a:gd name="connsiteY282" fmla="*/ 4733374 h 5456343"/>
              <a:gd name="connsiteX283" fmla="*/ 4846276 w 5529990"/>
              <a:gd name="connsiteY283" fmla="*/ 4709620 h 5456343"/>
              <a:gd name="connsiteX284" fmla="*/ 4786923 w 5529990"/>
              <a:gd name="connsiteY284" fmla="*/ 4709620 h 5456343"/>
              <a:gd name="connsiteX285" fmla="*/ 4763181 w 5529990"/>
              <a:gd name="connsiteY285" fmla="*/ 4731214 h 5456343"/>
              <a:gd name="connsiteX286" fmla="*/ 4751311 w 5529990"/>
              <a:gd name="connsiteY286" fmla="*/ 4737692 h 5456343"/>
              <a:gd name="connsiteX287" fmla="*/ 4744836 w 5529990"/>
              <a:gd name="connsiteY287" fmla="*/ 4725816 h 5456343"/>
              <a:gd name="connsiteX288" fmla="*/ 4723252 w 5529990"/>
              <a:gd name="connsiteY288" fmla="*/ 4703142 h 5456343"/>
              <a:gd name="connsiteX289" fmla="*/ 4674690 w 5529990"/>
              <a:gd name="connsiteY289" fmla="*/ 4675069 h 5456343"/>
              <a:gd name="connsiteX290" fmla="*/ 4648790 w 5529990"/>
              <a:gd name="connsiteY290" fmla="*/ 4673990 h 5456343"/>
              <a:gd name="connsiteX291" fmla="*/ 4631524 w 5529990"/>
              <a:gd name="connsiteY291" fmla="*/ 4682628 h 5456343"/>
              <a:gd name="connsiteX292" fmla="*/ 4619653 w 5529990"/>
              <a:gd name="connsiteY292" fmla="*/ 4664272 h 5456343"/>
              <a:gd name="connsiteX293" fmla="*/ 4617495 w 5529990"/>
              <a:gd name="connsiteY293" fmla="*/ 4649157 h 5456343"/>
              <a:gd name="connsiteX294" fmla="*/ 4590179 w 5529990"/>
              <a:gd name="connsiteY294" fmla="*/ 4622282 h 5456343"/>
              <a:gd name="connsiteX295" fmla="*/ 4586817 w 5529990"/>
              <a:gd name="connsiteY295" fmla="*/ 4623974 h 5456343"/>
              <a:gd name="connsiteX296" fmla="*/ 4584630 w 5529990"/>
              <a:gd name="connsiteY296" fmla="*/ 4635875 h 5456343"/>
              <a:gd name="connsiteX297" fmla="*/ 4531541 w 5529990"/>
              <a:gd name="connsiteY297" fmla="*/ 4686274 h 5456343"/>
              <a:gd name="connsiteX298" fmla="*/ 4492463 w 5529990"/>
              <a:gd name="connsiteY298" fmla="*/ 4723091 h 5456343"/>
              <a:gd name="connsiteX299" fmla="*/ 4462206 w 5529990"/>
              <a:gd name="connsiteY299" fmla="*/ 4772694 h 5456343"/>
              <a:gd name="connsiteX300" fmla="*/ 4452007 w 5529990"/>
              <a:gd name="connsiteY300" fmla="*/ 4809481 h 5456343"/>
              <a:gd name="connsiteX301" fmla="*/ 4457827 w 5529990"/>
              <a:gd name="connsiteY301" fmla="*/ 4850751 h 5456343"/>
              <a:gd name="connsiteX302" fmla="*/ 4471025 w 5529990"/>
              <a:gd name="connsiteY302" fmla="*/ 4867775 h 5456343"/>
              <a:gd name="connsiteX303" fmla="*/ 4503311 w 5529990"/>
              <a:gd name="connsiteY303" fmla="*/ 4865104 h 5456343"/>
              <a:gd name="connsiteX304" fmla="*/ 4538327 w 5529990"/>
              <a:gd name="connsiteY304" fmla="*/ 4899014 h 5456343"/>
              <a:gd name="connsiteX305" fmla="*/ 4528782 w 5529990"/>
              <a:gd name="connsiteY305" fmla="*/ 4950009 h 5456343"/>
              <a:gd name="connsiteX306" fmla="*/ 4490855 w 5529990"/>
              <a:gd name="connsiteY306" fmla="*/ 4977760 h 5456343"/>
              <a:gd name="connsiteX307" fmla="*/ 4473436 w 5529990"/>
              <a:gd name="connsiteY307" fmla="*/ 4993981 h 5456343"/>
              <a:gd name="connsiteX308" fmla="*/ 4496877 w 5529990"/>
              <a:gd name="connsiteY308" fmla="*/ 5031953 h 5456343"/>
              <a:gd name="connsiteX309" fmla="*/ 4502473 w 5529990"/>
              <a:gd name="connsiteY309" fmla="*/ 5031433 h 5456343"/>
              <a:gd name="connsiteX310" fmla="*/ 4538301 w 5529990"/>
              <a:gd name="connsiteY310" fmla="*/ 5034738 h 5456343"/>
              <a:gd name="connsiteX311" fmla="*/ 4541751 w 5529990"/>
              <a:gd name="connsiteY311" fmla="*/ 5089834 h 5456343"/>
              <a:gd name="connsiteX312" fmla="*/ 4511743 w 5529990"/>
              <a:gd name="connsiteY312" fmla="*/ 5127799 h 5456343"/>
              <a:gd name="connsiteX313" fmla="*/ 4485820 w 5529990"/>
              <a:gd name="connsiteY313" fmla="*/ 5123905 h 5456343"/>
              <a:gd name="connsiteX314" fmla="*/ 4473208 w 5529990"/>
              <a:gd name="connsiteY314" fmla="*/ 5116782 h 5456343"/>
              <a:gd name="connsiteX315" fmla="*/ 4466980 w 5529990"/>
              <a:gd name="connsiteY315" fmla="*/ 5131962 h 5456343"/>
              <a:gd name="connsiteX316" fmla="*/ 4474335 w 5529990"/>
              <a:gd name="connsiteY316" fmla="*/ 5161144 h 5456343"/>
              <a:gd name="connsiteX317" fmla="*/ 4432436 w 5529990"/>
              <a:gd name="connsiteY317" fmla="*/ 5210502 h 5456343"/>
              <a:gd name="connsiteX318" fmla="*/ 4422080 w 5529990"/>
              <a:gd name="connsiteY318" fmla="*/ 5209806 h 5456343"/>
              <a:gd name="connsiteX319" fmla="*/ 4363328 w 5529990"/>
              <a:gd name="connsiteY319" fmla="*/ 5256417 h 5456343"/>
              <a:gd name="connsiteX320" fmla="*/ 4335441 w 5529990"/>
              <a:gd name="connsiteY320" fmla="*/ 5292194 h 5456343"/>
              <a:gd name="connsiteX321" fmla="*/ 4315316 w 5529990"/>
              <a:gd name="connsiteY321" fmla="*/ 5300702 h 5456343"/>
              <a:gd name="connsiteX322" fmla="*/ 4258458 w 5529990"/>
              <a:gd name="connsiteY322" fmla="*/ 5385631 h 5456343"/>
              <a:gd name="connsiteX323" fmla="*/ 4253222 w 5529990"/>
              <a:gd name="connsiteY323" fmla="*/ 5436557 h 5456343"/>
              <a:gd name="connsiteX324" fmla="*/ 4229825 w 5529990"/>
              <a:gd name="connsiteY324" fmla="*/ 5456320 h 5456343"/>
              <a:gd name="connsiteX325" fmla="*/ 4214822 w 5529990"/>
              <a:gd name="connsiteY325" fmla="*/ 5434155 h 5456343"/>
              <a:gd name="connsiteX326" fmla="*/ 4150160 w 5529990"/>
              <a:gd name="connsiteY326" fmla="*/ 5406321 h 5456343"/>
              <a:gd name="connsiteX327" fmla="*/ 4094026 w 5529990"/>
              <a:gd name="connsiteY327" fmla="*/ 5427469 h 5456343"/>
              <a:gd name="connsiteX328" fmla="*/ 4039855 w 5529990"/>
              <a:gd name="connsiteY328" fmla="*/ 5408946 h 5456343"/>
              <a:gd name="connsiteX329" fmla="*/ 3927948 w 5529990"/>
              <a:gd name="connsiteY329" fmla="*/ 5419353 h 5456343"/>
              <a:gd name="connsiteX330" fmla="*/ 3912268 w 5529990"/>
              <a:gd name="connsiteY330" fmla="*/ 5436408 h 5456343"/>
              <a:gd name="connsiteX331" fmla="*/ 3845463 w 5529990"/>
              <a:gd name="connsiteY331" fmla="*/ 5381894 h 5456343"/>
              <a:gd name="connsiteX332" fmla="*/ 3765729 w 5529990"/>
              <a:gd name="connsiteY332" fmla="*/ 5409883 h 5456343"/>
              <a:gd name="connsiteX333" fmla="*/ 3765910 w 5529990"/>
              <a:gd name="connsiteY333" fmla="*/ 5393938 h 5456343"/>
              <a:gd name="connsiteX334" fmla="*/ 3718780 w 5529990"/>
              <a:gd name="connsiteY334" fmla="*/ 5329630 h 5456343"/>
              <a:gd name="connsiteX335" fmla="*/ 3675462 w 5529990"/>
              <a:gd name="connsiteY335" fmla="*/ 5288528 h 5456343"/>
              <a:gd name="connsiteX336" fmla="*/ 3619984 w 5529990"/>
              <a:gd name="connsiteY336" fmla="*/ 5241589 h 5456343"/>
              <a:gd name="connsiteX337" fmla="*/ 3608747 w 5529990"/>
              <a:gd name="connsiteY337" fmla="*/ 5267190 h 5456343"/>
              <a:gd name="connsiteX338" fmla="*/ 3596563 w 5529990"/>
              <a:gd name="connsiteY338" fmla="*/ 5314780 h 5456343"/>
              <a:gd name="connsiteX339" fmla="*/ 3574430 w 5529990"/>
              <a:gd name="connsiteY339" fmla="*/ 5305224 h 5456343"/>
              <a:gd name="connsiteX340" fmla="*/ 3499909 w 5529990"/>
              <a:gd name="connsiteY340" fmla="*/ 5253419 h 5456343"/>
              <a:gd name="connsiteX341" fmla="*/ 3315692 w 5529990"/>
              <a:gd name="connsiteY341" fmla="*/ 5243008 h 5456343"/>
              <a:gd name="connsiteX342" fmla="*/ 3221835 w 5529990"/>
              <a:gd name="connsiteY342" fmla="*/ 5222534 h 5456343"/>
              <a:gd name="connsiteX343" fmla="*/ 3181652 w 5529990"/>
              <a:gd name="connsiteY343" fmla="*/ 5243858 h 5456343"/>
              <a:gd name="connsiteX344" fmla="*/ 3144425 w 5529990"/>
              <a:gd name="connsiteY344" fmla="*/ 5261258 h 5456343"/>
              <a:gd name="connsiteX345" fmla="*/ 3142147 w 5529990"/>
              <a:gd name="connsiteY345" fmla="*/ 5225963 h 5456343"/>
              <a:gd name="connsiteX346" fmla="*/ 3132063 w 5529990"/>
              <a:gd name="connsiteY346" fmla="*/ 5160201 h 5456343"/>
              <a:gd name="connsiteX347" fmla="*/ 2992209 w 5529990"/>
              <a:gd name="connsiteY347" fmla="*/ 4872894 h 5456343"/>
              <a:gd name="connsiteX348" fmla="*/ 2922382 w 5529990"/>
              <a:gd name="connsiteY348" fmla="*/ 4817997 h 5456343"/>
              <a:gd name="connsiteX349" fmla="*/ 2852371 w 5529990"/>
              <a:gd name="connsiteY349" fmla="*/ 4861342 h 5456343"/>
              <a:gd name="connsiteX350" fmla="*/ 2799055 w 5529990"/>
              <a:gd name="connsiteY350" fmla="*/ 4952246 h 5456343"/>
              <a:gd name="connsiteX351" fmla="*/ 2750389 w 5529990"/>
              <a:gd name="connsiteY351" fmla="*/ 4982323 h 5456343"/>
              <a:gd name="connsiteX352" fmla="*/ 2759166 w 5529990"/>
              <a:gd name="connsiteY352" fmla="*/ 4937373 h 5456343"/>
              <a:gd name="connsiteX353" fmla="*/ 2758717 w 5529990"/>
              <a:gd name="connsiteY353" fmla="*/ 4853791 h 5456343"/>
              <a:gd name="connsiteX354" fmla="*/ 2773428 w 5529990"/>
              <a:gd name="connsiteY354" fmla="*/ 4829858 h 5456343"/>
              <a:gd name="connsiteX355" fmla="*/ 2813611 w 5529990"/>
              <a:gd name="connsiteY355" fmla="*/ 4808534 h 5456343"/>
              <a:gd name="connsiteX356" fmla="*/ 2820922 w 5529990"/>
              <a:gd name="connsiteY356" fmla="*/ 4779980 h 5456343"/>
              <a:gd name="connsiteX357" fmla="*/ 2796668 w 5529990"/>
              <a:gd name="connsiteY357" fmla="*/ 4772612 h 5456343"/>
              <a:gd name="connsiteX358" fmla="*/ 2622107 w 5529990"/>
              <a:gd name="connsiteY358" fmla="*/ 4773249 h 5456343"/>
              <a:gd name="connsiteX359" fmla="*/ 2591932 w 5529990"/>
              <a:gd name="connsiteY359" fmla="*/ 4771776 h 5456343"/>
              <a:gd name="connsiteX360" fmla="*/ 2581363 w 5529990"/>
              <a:gd name="connsiteY360" fmla="*/ 4784316 h 5456343"/>
              <a:gd name="connsiteX361" fmla="*/ 2533973 w 5529990"/>
              <a:gd name="connsiteY361" fmla="*/ 4788867 h 5456343"/>
              <a:gd name="connsiteX362" fmla="*/ 2494641 w 5529990"/>
              <a:gd name="connsiteY362" fmla="*/ 4816770 h 5456343"/>
              <a:gd name="connsiteX363" fmla="*/ 2502607 w 5529990"/>
              <a:gd name="connsiteY363" fmla="*/ 4887605 h 5456343"/>
              <a:gd name="connsiteX364" fmla="*/ 2530777 w 5529990"/>
              <a:gd name="connsiteY364" fmla="*/ 5025291 h 5456343"/>
              <a:gd name="connsiteX365" fmla="*/ 2526229 w 5529990"/>
              <a:gd name="connsiteY365" fmla="*/ 5094470 h 5456343"/>
              <a:gd name="connsiteX366" fmla="*/ 2476444 w 5529990"/>
              <a:gd name="connsiteY366" fmla="*/ 5139834 h 5456343"/>
              <a:gd name="connsiteX367" fmla="*/ 2456379 w 5529990"/>
              <a:gd name="connsiteY367" fmla="*/ 5052626 h 5456343"/>
              <a:gd name="connsiteX368" fmla="*/ 2428893 w 5529990"/>
              <a:gd name="connsiteY368" fmla="*/ 4952213 h 5456343"/>
              <a:gd name="connsiteX369" fmla="*/ 2404842 w 5529990"/>
              <a:gd name="connsiteY369" fmla="*/ 4852765 h 5456343"/>
              <a:gd name="connsiteX370" fmla="*/ 2313953 w 5529990"/>
              <a:gd name="connsiteY370" fmla="*/ 4819852 h 5456343"/>
              <a:gd name="connsiteX371" fmla="*/ 2305700 w 5529990"/>
              <a:gd name="connsiteY371" fmla="*/ 4836077 h 5456343"/>
              <a:gd name="connsiteX372" fmla="*/ 2307760 w 5529990"/>
              <a:gd name="connsiteY372" fmla="*/ 4855197 h 5456343"/>
              <a:gd name="connsiteX373" fmla="*/ 2273652 w 5529990"/>
              <a:gd name="connsiteY373" fmla="*/ 4897541 h 5456343"/>
              <a:gd name="connsiteX374" fmla="*/ 2229651 w 5529990"/>
              <a:gd name="connsiteY374" fmla="*/ 4875929 h 5456343"/>
              <a:gd name="connsiteX375" fmla="*/ 2219754 w 5529990"/>
              <a:gd name="connsiteY375" fmla="*/ 4858320 h 5456343"/>
              <a:gd name="connsiteX376" fmla="*/ 2105490 w 5529990"/>
              <a:gd name="connsiteY376" fmla="*/ 4809581 h 5456343"/>
              <a:gd name="connsiteX377" fmla="*/ 2075923 w 5529990"/>
              <a:gd name="connsiteY377" fmla="*/ 4829098 h 5456343"/>
              <a:gd name="connsiteX378" fmla="*/ 1995879 w 5529990"/>
              <a:gd name="connsiteY378" fmla="*/ 4903056 h 5456343"/>
              <a:gd name="connsiteX379" fmla="*/ 1971127 w 5529990"/>
              <a:gd name="connsiteY379" fmla="*/ 4905382 h 5456343"/>
              <a:gd name="connsiteX380" fmla="*/ 1929602 w 5529990"/>
              <a:gd name="connsiteY380" fmla="*/ 4888172 h 5456343"/>
              <a:gd name="connsiteX381" fmla="*/ 1900724 w 5529990"/>
              <a:gd name="connsiteY381" fmla="*/ 4898612 h 5456343"/>
              <a:gd name="connsiteX382" fmla="*/ 1896871 w 5529990"/>
              <a:gd name="connsiteY382" fmla="*/ 4912363 h 5456343"/>
              <a:gd name="connsiteX383" fmla="*/ 1877068 w 5529990"/>
              <a:gd name="connsiteY383" fmla="*/ 4923495 h 5456343"/>
              <a:gd name="connsiteX384" fmla="*/ 1870333 w 5529990"/>
              <a:gd name="connsiteY384" fmla="*/ 4901212 h 5456343"/>
              <a:gd name="connsiteX385" fmla="*/ 1885608 w 5529990"/>
              <a:gd name="connsiteY385" fmla="*/ 4820209 h 5456343"/>
              <a:gd name="connsiteX386" fmla="*/ 1867872 w 5529990"/>
              <a:gd name="connsiteY386" fmla="*/ 4804109 h 5456343"/>
              <a:gd name="connsiteX387" fmla="*/ 1837342 w 5529990"/>
              <a:gd name="connsiteY387" fmla="*/ 4827064 h 5456343"/>
              <a:gd name="connsiteX388" fmla="*/ 1799662 w 5529990"/>
              <a:gd name="connsiteY388" fmla="*/ 4842451 h 5456343"/>
              <a:gd name="connsiteX389" fmla="*/ 1758003 w 5529990"/>
              <a:gd name="connsiteY389" fmla="*/ 4799247 h 5456343"/>
              <a:gd name="connsiteX390" fmla="*/ 1769692 w 5529990"/>
              <a:gd name="connsiteY390" fmla="*/ 4783984 h 5456343"/>
              <a:gd name="connsiteX391" fmla="*/ 1743295 w 5529990"/>
              <a:gd name="connsiteY391" fmla="*/ 4752477 h 5456343"/>
              <a:gd name="connsiteX392" fmla="*/ 1616518 w 5529990"/>
              <a:gd name="connsiteY392" fmla="*/ 4702082 h 5456343"/>
              <a:gd name="connsiteX393" fmla="*/ 1541847 w 5529990"/>
              <a:gd name="connsiteY393" fmla="*/ 4723780 h 5456343"/>
              <a:gd name="connsiteX394" fmla="*/ 1482305 w 5529990"/>
              <a:gd name="connsiteY394" fmla="*/ 4731179 h 5456343"/>
              <a:gd name="connsiteX395" fmla="*/ 1473783 w 5529990"/>
              <a:gd name="connsiteY395" fmla="*/ 4695417 h 5456343"/>
              <a:gd name="connsiteX396" fmla="*/ 1468846 w 5529990"/>
              <a:gd name="connsiteY396" fmla="*/ 4593913 h 5456343"/>
              <a:gd name="connsiteX397" fmla="*/ 1363940 w 5529990"/>
              <a:gd name="connsiteY397" fmla="*/ 4505154 h 5456343"/>
              <a:gd name="connsiteX398" fmla="*/ 1341662 w 5529990"/>
              <a:gd name="connsiteY398" fmla="*/ 4511882 h 5456343"/>
              <a:gd name="connsiteX399" fmla="*/ 1289128 w 5529990"/>
              <a:gd name="connsiteY399" fmla="*/ 4547206 h 5456343"/>
              <a:gd name="connsiteX400" fmla="*/ 1221480 w 5529990"/>
              <a:gd name="connsiteY400" fmla="*/ 4504127 h 5456343"/>
              <a:gd name="connsiteX401" fmla="*/ 1220530 w 5529990"/>
              <a:gd name="connsiteY401" fmla="*/ 4414866 h 5456343"/>
              <a:gd name="connsiteX402" fmla="*/ 1239097 w 5529990"/>
              <a:gd name="connsiteY402" fmla="*/ 4401534 h 5456343"/>
              <a:gd name="connsiteX403" fmla="*/ 1251750 w 5529990"/>
              <a:gd name="connsiteY403" fmla="*/ 4382834 h 5456343"/>
              <a:gd name="connsiteX404" fmla="*/ 1254504 w 5529990"/>
              <a:gd name="connsiteY404" fmla="*/ 4346526 h 5456343"/>
              <a:gd name="connsiteX405" fmla="*/ 1230581 w 5529990"/>
              <a:gd name="connsiteY405" fmla="*/ 4319421 h 5456343"/>
              <a:gd name="connsiteX406" fmla="*/ 1186758 w 5529990"/>
              <a:gd name="connsiteY406" fmla="*/ 4272364 h 5456343"/>
              <a:gd name="connsiteX407" fmla="*/ 1175214 w 5529990"/>
              <a:gd name="connsiteY407" fmla="*/ 4264939 h 5456343"/>
              <a:gd name="connsiteX408" fmla="*/ 1161833 w 5529990"/>
              <a:gd name="connsiteY408" fmla="*/ 4266023 h 5456343"/>
              <a:gd name="connsiteX409" fmla="*/ 1140837 w 5529990"/>
              <a:gd name="connsiteY409" fmla="*/ 4258967 h 5456343"/>
              <a:gd name="connsiteX410" fmla="*/ 1128185 w 5529990"/>
              <a:gd name="connsiteY410" fmla="*/ 4246273 h 5456343"/>
              <a:gd name="connsiteX411" fmla="*/ 1114189 w 5529990"/>
              <a:gd name="connsiteY411" fmla="*/ 4244360 h 5456343"/>
              <a:gd name="connsiteX412" fmla="*/ 1101745 w 5529990"/>
              <a:gd name="connsiteY412" fmla="*/ 4249907 h 5456343"/>
              <a:gd name="connsiteX413" fmla="*/ 1089334 w 5529990"/>
              <a:gd name="connsiteY413" fmla="*/ 4250366 h 5456343"/>
              <a:gd name="connsiteX414" fmla="*/ 1081819 w 5529990"/>
              <a:gd name="connsiteY414" fmla="*/ 4248119 h 5456343"/>
              <a:gd name="connsiteX415" fmla="*/ 1066120 w 5529990"/>
              <a:gd name="connsiteY415" fmla="*/ 4264125 h 5456343"/>
              <a:gd name="connsiteX416" fmla="*/ 1050323 w 5529990"/>
              <a:gd name="connsiteY416" fmla="*/ 4294755 h 5456343"/>
              <a:gd name="connsiteX417" fmla="*/ 983313 w 5529990"/>
              <a:gd name="connsiteY417" fmla="*/ 4357938 h 5456343"/>
              <a:gd name="connsiteX418" fmla="*/ 960346 w 5529990"/>
              <a:gd name="connsiteY418" fmla="*/ 4334969 h 5456343"/>
              <a:gd name="connsiteX419" fmla="*/ 1002467 w 5529990"/>
              <a:gd name="connsiteY419" fmla="*/ 4292849 h 5456343"/>
              <a:gd name="connsiteX420" fmla="*/ 1033100 w 5529990"/>
              <a:gd name="connsiteY420" fmla="*/ 4258387 h 5456343"/>
              <a:gd name="connsiteX421" fmla="*/ 998661 w 5529990"/>
              <a:gd name="connsiteY421" fmla="*/ 4158853 h 5456343"/>
              <a:gd name="connsiteX422" fmla="*/ 956556 w 5529990"/>
              <a:gd name="connsiteY422" fmla="*/ 4105261 h 5456343"/>
              <a:gd name="connsiteX423" fmla="*/ 904879 w 5529990"/>
              <a:gd name="connsiteY423" fmla="*/ 4057413 h 5456343"/>
              <a:gd name="connsiteX424" fmla="*/ 885736 w 5529990"/>
              <a:gd name="connsiteY424" fmla="*/ 4065073 h 5456343"/>
              <a:gd name="connsiteX425" fmla="*/ 818745 w 5529990"/>
              <a:gd name="connsiteY425" fmla="*/ 4013399 h 5456343"/>
              <a:gd name="connsiteX426" fmla="*/ 826409 w 5529990"/>
              <a:gd name="connsiteY426" fmla="*/ 3971284 h 5456343"/>
              <a:gd name="connsiteX427" fmla="*/ 870463 w 5529990"/>
              <a:gd name="connsiteY427" fmla="*/ 3816223 h 5456343"/>
              <a:gd name="connsiteX428" fmla="*/ 849420 w 5529990"/>
              <a:gd name="connsiteY428" fmla="*/ 3733913 h 5456343"/>
              <a:gd name="connsiteX429" fmla="*/ 837936 w 5529990"/>
              <a:gd name="connsiteY429" fmla="*/ 3722429 h 5456343"/>
              <a:gd name="connsiteX430" fmla="*/ 847517 w 5529990"/>
              <a:gd name="connsiteY430" fmla="*/ 3670743 h 5456343"/>
              <a:gd name="connsiteX431" fmla="*/ 871187 w 5529990"/>
              <a:gd name="connsiteY431" fmla="*/ 3654468 h 5456343"/>
              <a:gd name="connsiteX432" fmla="*/ 862921 w 5529990"/>
              <a:gd name="connsiteY432" fmla="*/ 3655033 h 5456343"/>
              <a:gd name="connsiteX433" fmla="*/ 865726 w 5529990"/>
              <a:gd name="connsiteY433" fmla="*/ 3649731 h 5456343"/>
              <a:gd name="connsiteX434" fmla="*/ 920326 w 5529990"/>
              <a:gd name="connsiteY434" fmla="*/ 3587177 h 5456343"/>
              <a:gd name="connsiteX435" fmla="*/ 925490 w 5529990"/>
              <a:gd name="connsiteY435" fmla="*/ 3584399 h 5456343"/>
              <a:gd name="connsiteX436" fmla="*/ 928649 w 5529990"/>
              <a:gd name="connsiteY436" fmla="*/ 3574777 h 5456343"/>
              <a:gd name="connsiteX437" fmla="*/ 925932 w 5529990"/>
              <a:gd name="connsiteY437" fmla="*/ 3550999 h 5456343"/>
              <a:gd name="connsiteX438" fmla="*/ 917654 w 5529990"/>
              <a:gd name="connsiteY438" fmla="*/ 3534979 h 5456343"/>
              <a:gd name="connsiteX439" fmla="*/ 912238 w 5529990"/>
              <a:gd name="connsiteY439" fmla="*/ 3534153 h 5456343"/>
              <a:gd name="connsiteX440" fmla="*/ 892558 w 5529990"/>
              <a:gd name="connsiteY440" fmla="*/ 3527474 h 5456343"/>
              <a:gd name="connsiteX441" fmla="*/ 830681 w 5529990"/>
              <a:gd name="connsiteY441" fmla="*/ 3510117 h 5456343"/>
              <a:gd name="connsiteX442" fmla="*/ 626610 w 5529990"/>
              <a:gd name="connsiteY442" fmla="*/ 3543722 h 5456343"/>
              <a:gd name="connsiteX443" fmla="*/ 581781 w 5529990"/>
              <a:gd name="connsiteY443" fmla="*/ 3551541 h 5456343"/>
              <a:gd name="connsiteX444" fmla="*/ 534885 w 5529990"/>
              <a:gd name="connsiteY444" fmla="*/ 3586592 h 5456343"/>
              <a:gd name="connsiteX445" fmla="*/ 508756 w 5529990"/>
              <a:gd name="connsiteY445" fmla="*/ 3607073 h 5456343"/>
              <a:gd name="connsiteX446" fmla="*/ 473000 w 5529990"/>
              <a:gd name="connsiteY446" fmla="*/ 3615583 h 5456343"/>
              <a:gd name="connsiteX447" fmla="*/ 451138 w 5529990"/>
              <a:gd name="connsiteY447" fmla="*/ 3607596 h 5456343"/>
              <a:gd name="connsiteX448" fmla="*/ 426615 w 5529990"/>
              <a:gd name="connsiteY448" fmla="*/ 3498773 h 5456343"/>
              <a:gd name="connsiteX449" fmla="*/ 434951 w 5529990"/>
              <a:gd name="connsiteY449" fmla="*/ 3478138 h 5456343"/>
              <a:gd name="connsiteX450" fmla="*/ 0 w 5529990"/>
              <a:gd name="connsiteY450" fmla="*/ 3478138 h 5456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Lst>
            <a:rect l="l" t="t" r="r" b="b"/>
            <a:pathLst>
              <a:path w="5529990" h="5456343">
                <a:moveTo>
                  <a:pt x="5203477" y="4996820"/>
                </a:moveTo>
                <a:lnTo>
                  <a:pt x="5205385" y="4997961"/>
                </a:lnTo>
                <a:lnTo>
                  <a:pt x="5204062" y="4999290"/>
                </a:lnTo>
                <a:close/>
                <a:moveTo>
                  <a:pt x="3285288" y="850958"/>
                </a:moveTo>
                <a:lnTo>
                  <a:pt x="3285287" y="957889"/>
                </a:lnTo>
                <a:lnTo>
                  <a:pt x="3309883" y="964960"/>
                </a:lnTo>
                <a:lnTo>
                  <a:pt x="3342876" y="959101"/>
                </a:lnTo>
                <a:lnTo>
                  <a:pt x="3347625" y="953011"/>
                </a:lnTo>
                <a:cubicBezTo>
                  <a:pt x="3352506" y="941170"/>
                  <a:pt x="3345185" y="930079"/>
                  <a:pt x="3340340" y="917595"/>
                </a:cubicBezTo>
                <a:cubicBezTo>
                  <a:pt x="3332916" y="904388"/>
                  <a:pt x="3317655" y="892691"/>
                  <a:pt x="3323433" y="872062"/>
                </a:cubicBezTo>
                <a:cubicBezTo>
                  <a:pt x="3326596" y="867388"/>
                  <a:pt x="3321373" y="852944"/>
                  <a:pt x="3302259" y="854999"/>
                </a:cubicBezTo>
                <a:close/>
                <a:moveTo>
                  <a:pt x="97597" y="97597"/>
                </a:moveTo>
                <a:lnTo>
                  <a:pt x="97597" y="3380541"/>
                </a:lnTo>
                <a:lnTo>
                  <a:pt x="925476" y="3380541"/>
                </a:lnTo>
                <a:lnTo>
                  <a:pt x="946229" y="3355733"/>
                </a:lnTo>
                <a:cubicBezTo>
                  <a:pt x="955151" y="3350356"/>
                  <a:pt x="965808" y="3348710"/>
                  <a:pt x="978940" y="3351467"/>
                </a:cubicBezTo>
                <a:cubicBezTo>
                  <a:pt x="988016" y="3352158"/>
                  <a:pt x="997814" y="3350272"/>
                  <a:pt x="1007525" y="3349520"/>
                </a:cubicBezTo>
                <a:lnTo>
                  <a:pt x="1031564" y="3353683"/>
                </a:lnTo>
                <a:lnTo>
                  <a:pt x="1032954" y="3351929"/>
                </a:lnTo>
                <a:cubicBezTo>
                  <a:pt x="1041511" y="3336793"/>
                  <a:pt x="1046658" y="3321358"/>
                  <a:pt x="1046660" y="3307002"/>
                </a:cubicBezTo>
                <a:cubicBezTo>
                  <a:pt x="1046661" y="3298388"/>
                  <a:pt x="1047980" y="3291329"/>
                  <a:pt x="1050343" y="3285495"/>
                </a:cubicBezTo>
                <a:lnTo>
                  <a:pt x="1053485" y="3281034"/>
                </a:lnTo>
                <a:lnTo>
                  <a:pt x="213108" y="3281033"/>
                </a:lnTo>
                <a:lnTo>
                  <a:pt x="213107" y="208854"/>
                </a:lnTo>
                <a:lnTo>
                  <a:pt x="3285287" y="208854"/>
                </a:lnTo>
                <a:lnTo>
                  <a:pt x="3285287" y="805089"/>
                </a:lnTo>
                <a:lnTo>
                  <a:pt x="3285421" y="805084"/>
                </a:lnTo>
                <a:cubicBezTo>
                  <a:pt x="3294358" y="808749"/>
                  <a:pt x="3302058" y="816008"/>
                  <a:pt x="3308726" y="825294"/>
                </a:cubicBezTo>
                <a:cubicBezTo>
                  <a:pt x="3318349" y="837264"/>
                  <a:pt x="3328663" y="840157"/>
                  <a:pt x="3343101" y="834936"/>
                </a:cubicBezTo>
                <a:cubicBezTo>
                  <a:pt x="3347502" y="832463"/>
                  <a:pt x="3351903" y="829989"/>
                  <a:pt x="3357542" y="829717"/>
                </a:cubicBezTo>
                <a:lnTo>
                  <a:pt x="3389087" y="840123"/>
                </a:lnTo>
                <a:lnTo>
                  <a:pt x="3389087" y="97597"/>
                </a:lnTo>
                <a:close/>
                <a:moveTo>
                  <a:pt x="0" y="0"/>
                </a:moveTo>
                <a:lnTo>
                  <a:pt x="3486684" y="0"/>
                </a:lnTo>
                <a:lnTo>
                  <a:pt x="3486684" y="833838"/>
                </a:lnTo>
                <a:lnTo>
                  <a:pt x="3500172" y="834269"/>
                </a:lnTo>
                <a:cubicBezTo>
                  <a:pt x="3505844" y="834701"/>
                  <a:pt x="3511551" y="835838"/>
                  <a:pt x="3516226" y="839003"/>
                </a:cubicBezTo>
                <a:cubicBezTo>
                  <a:pt x="3558715" y="852776"/>
                  <a:pt x="3606019" y="849359"/>
                  <a:pt x="3647545" y="866570"/>
                </a:cubicBezTo>
                <a:cubicBezTo>
                  <a:pt x="3654421" y="868498"/>
                  <a:pt x="3662259" y="866989"/>
                  <a:pt x="3662947" y="857912"/>
                </a:cubicBezTo>
                <a:cubicBezTo>
                  <a:pt x="3663910" y="854475"/>
                  <a:pt x="3661435" y="850071"/>
                  <a:pt x="3656762" y="846906"/>
                </a:cubicBezTo>
                <a:cubicBezTo>
                  <a:pt x="3612486" y="819655"/>
                  <a:pt x="3566012" y="793639"/>
                  <a:pt x="3515960" y="787015"/>
                </a:cubicBezTo>
                <a:cubicBezTo>
                  <a:pt x="3500008" y="784394"/>
                  <a:pt x="3493133" y="782466"/>
                  <a:pt x="3489147" y="770223"/>
                </a:cubicBezTo>
                <a:cubicBezTo>
                  <a:pt x="3481723" y="757017"/>
                  <a:pt x="3488465" y="732951"/>
                  <a:pt x="3498229" y="724565"/>
                </a:cubicBezTo>
                <a:cubicBezTo>
                  <a:pt x="3504213" y="719755"/>
                  <a:pt x="3510881" y="717454"/>
                  <a:pt x="3516829" y="717732"/>
                </a:cubicBezTo>
                <a:cubicBezTo>
                  <a:pt x="3522775" y="718009"/>
                  <a:pt x="3528002" y="720865"/>
                  <a:pt x="3531095" y="726369"/>
                </a:cubicBezTo>
                <a:cubicBezTo>
                  <a:pt x="3540717" y="738339"/>
                  <a:pt x="3552408" y="723077"/>
                  <a:pt x="3557357" y="731881"/>
                </a:cubicBezTo>
                <a:cubicBezTo>
                  <a:pt x="3563543" y="742887"/>
                  <a:pt x="3573584" y="740141"/>
                  <a:pt x="3581695" y="744271"/>
                </a:cubicBezTo>
                <a:cubicBezTo>
                  <a:pt x="3610433" y="754187"/>
                  <a:pt x="3634771" y="766576"/>
                  <a:pt x="3651817" y="791752"/>
                </a:cubicBezTo>
                <a:cubicBezTo>
                  <a:pt x="3662955" y="811562"/>
                  <a:pt x="3687707" y="809235"/>
                  <a:pt x="3701043" y="827808"/>
                </a:cubicBezTo>
                <a:cubicBezTo>
                  <a:pt x="3718363" y="858625"/>
                  <a:pt x="3755903" y="863592"/>
                  <a:pt x="3778589" y="888498"/>
                </a:cubicBezTo>
                <a:cubicBezTo>
                  <a:pt x="3807187" y="918769"/>
                  <a:pt x="3843349" y="941890"/>
                  <a:pt x="3870983" y="975599"/>
                </a:cubicBezTo>
                <a:cubicBezTo>
                  <a:pt x="3881846" y="989770"/>
                  <a:pt x="3896558" y="990189"/>
                  <a:pt x="3913472" y="989372"/>
                </a:cubicBezTo>
                <a:cubicBezTo>
                  <a:pt x="3923511" y="986625"/>
                  <a:pt x="3936024" y="988282"/>
                  <a:pt x="3940973" y="997085"/>
                </a:cubicBezTo>
                <a:cubicBezTo>
                  <a:pt x="3948670" y="1015932"/>
                  <a:pt x="3967786" y="1013877"/>
                  <a:pt x="3982772" y="1019936"/>
                </a:cubicBezTo>
                <a:cubicBezTo>
                  <a:pt x="3978104" y="970422"/>
                  <a:pt x="3961198" y="924889"/>
                  <a:pt x="3937964" y="888706"/>
                </a:cubicBezTo>
                <a:cubicBezTo>
                  <a:pt x="3928065" y="871097"/>
                  <a:pt x="3912388" y="874116"/>
                  <a:pt x="3899601" y="866821"/>
                </a:cubicBezTo>
                <a:cubicBezTo>
                  <a:pt x="3878701" y="855396"/>
                  <a:pt x="3863440" y="843699"/>
                  <a:pt x="3853267" y="820451"/>
                </a:cubicBezTo>
                <a:cubicBezTo>
                  <a:pt x="3845844" y="807243"/>
                  <a:pt x="3839658" y="796238"/>
                  <a:pt x="3829759" y="778630"/>
                </a:cubicBezTo>
                <a:cubicBezTo>
                  <a:pt x="3856712" y="775065"/>
                  <a:pt x="3879951" y="764897"/>
                  <a:pt x="3899474" y="794477"/>
                </a:cubicBezTo>
                <a:cubicBezTo>
                  <a:pt x="3906898" y="807684"/>
                  <a:pt x="3932471" y="822274"/>
                  <a:pt x="3949113" y="815817"/>
                </a:cubicBezTo>
                <a:cubicBezTo>
                  <a:pt x="3967952" y="808123"/>
                  <a:pt x="3973176" y="822568"/>
                  <a:pt x="3979087" y="827934"/>
                </a:cubicBezTo>
                <a:cubicBezTo>
                  <a:pt x="3993387" y="843069"/>
                  <a:pt x="4011123" y="859169"/>
                  <a:pt x="4029548" y="866192"/>
                </a:cubicBezTo>
                <a:cubicBezTo>
                  <a:pt x="4051411" y="874180"/>
                  <a:pt x="4053745" y="898937"/>
                  <a:pt x="4074646" y="910362"/>
                </a:cubicBezTo>
                <a:cubicBezTo>
                  <a:pt x="4086196" y="915455"/>
                  <a:pt x="4092382" y="926461"/>
                  <a:pt x="4111496" y="924407"/>
                </a:cubicBezTo>
                <a:cubicBezTo>
                  <a:pt x="4136249" y="922079"/>
                  <a:pt x="4154948" y="934741"/>
                  <a:pt x="4161957" y="962664"/>
                </a:cubicBezTo>
                <a:cubicBezTo>
                  <a:pt x="4152192" y="971049"/>
                  <a:pt x="4137753" y="976269"/>
                  <a:pt x="4131426" y="985620"/>
                </a:cubicBezTo>
                <a:cubicBezTo>
                  <a:pt x="4125375" y="1000608"/>
                  <a:pt x="4126197" y="1017525"/>
                  <a:pt x="4134857" y="1032933"/>
                </a:cubicBezTo>
                <a:cubicBezTo>
                  <a:pt x="4141044" y="1043939"/>
                  <a:pt x="4129079" y="1053560"/>
                  <a:pt x="4138703" y="1065530"/>
                </a:cubicBezTo>
                <a:cubicBezTo>
                  <a:pt x="4144615" y="1070897"/>
                  <a:pt x="4125501" y="1072951"/>
                  <a:pt x="4128249" y="1082993"/>
                </a:cubicBezTo>
                <a:cubicBezTo>
                  <a:pt x="4129487" y="1085194"/>
                  <a:pt x="4140488" y="1079010"/>
                  <a:pt x="4147363" y="1080938"/>
                </a:cubicBezTo>
                <a:cubicBezTo>
                  <a:pt x="4155477" y="1085068"/>
                  <a:pt x="4161388" y="1090434"/>
                  <a:pt x="4170738" y="1096765"/>
                </a:cubicBezTo>
                <a:cubicBezTo>
                  <a:pt x="4179125" y="1106535"/>
                  <a:pt x="4178437" y="1115611"/>
                  <a:pt x="4166471" y="1125234"/>
                </a:cubicBezTo>
                <a:cubicBezTo>
                  <a:pt x="4141305" y="1142278"/>
                  <a:pt x="4137452" y="1156029"/>
                  <a:pt x="4151337" y="1185880"/>
                </a:cubicBezTo>
                <a:cubicBezTo>
                  <a:pt x="4156286" y="1194685"/>
                  <a:pt x="4142120" y="1205544"/>
                  <a:pt x="4159309" y="1210365"/>
                </a:cubicBezTo>
                <a:cubicBezTo>
                  <a:pt x="4185164" y="1184245"/>
                  <a:pt x="4187920" y="1147936"/>
                  <a:pt x="4205665" y="1117687"/>
                </a:cubicBezTo>
                <a:cubicBezTo>
                  <a:pt x="4208827" y="1113012"/>
                  <a:pt x="4208552" y="1107373"/>
                  <a:pt x="4209517" y="1103935"/>
                </a:cubicBezTo>
                <a:cubicBezTo>
                  <a:pt x="4213642" y="1095822"/>
                  <a:pt x="4218043" y="1093348"/>
                  <a:pt x="4224918" y="1095278"/>
                </a:cubicBezTo>
                <a:cubicBezTo>
                  <a:pt x="4229592" y="1098442"/>
                  <a:pt x="4232067" y="1102845"/>
                  <a:pt x="4232341" y="1108484"/>
                </a:cubicBezTo>
                <a:cubicBezTo>
                  <a:pt x="4224362" y="1130348"/>
                  <a:pt x="4221059" y="1155379"/>
                  <a:pt x="4211843" y="1175042"/>
                </a:cubicBezTo>
                <a:cubicBezTo>
                  <a:pt x="4198499" y="1202818"/>
                  <a:pt x="4213073" y="1223592"/>
                  <a:pt x="4227373" y="1238729"/>
                </a:cubicBezTo>
                <a:cubicBezTo>
                  <a:pt x="4239197" y="1249462"/>
                  <a:pt x="4252533" y="1268034"/>
                  <a:pt x="4277010" y="1260069"/>
                </a:cubicBezTo>
                <a:cubicBezTo>
                  <a:pt x="4289250" y="1256085"/>
                  <a:pt x="4305201" y="1258706"/>
                  <a:pt x="4319914" y="1259126"/>
                </a:cubicBezTo>
                <a:cubicBezTo>
                  <a:pt x="4360617" y="1259418"/>
                  <a:pt x="4386465" y="1279648"/>
                  <a:pt x="4394024" y="1318850"/>
                </a:cubicBezTo>
                <a:cubicBezTo>
                  <a:pt x="4400069" y="1350210"/>
                  <a:pt x="4407078" y="1378133"/>
                  <a:pt x="4439529" y="1394653"/>
                </a:cubicBezTo>
                <a:lnTo>
                  <a:pt x="4465896" y="1405900"/>
                </a:lnTo>
                <a:lnTo>
                  <a:pt x="4496792" y="1389917"/>
                </a:lnTo>
                <a:cubicBezTo>
                  <a:pt x="4507035" y="1380041"/>
                  <a:pt x="4514057" y="1366965"/>
                  <a:pt x="4517002" y="1350259"/>
                </a:cubicBezTo>
                <a:cubicBezTo>
                  <a:pt x="4520352" y="1326277"/>
                  <a:pt x="4525431" y="1307426"/>
                  <a:pt x="4543362" y="1292820"/>
                </a:cubicBezTo>
                <a:cubicBezTo>
                  <a:pt x="4551896" y="1284234"/>
                  <a:pt x="4562155" y="1280780"/>
                  <a:pt x="4573307" y="1288454"/>
                </a:cubicBezTo>
                <a:cubicBezTo>
                  <a:pt x="4582731" y="1290996"/>
                  <a:pt x="4586185" y="1301260"/>
                  <a:pt x="4586211" y="1309822"/>
                </a:cubicBezTo>
                <a:cubicBezTo>
                  <a:pt x="4585426" y="1332941"/>
                  <a:pt x="4578645" y="1355222"/>
                  <a:pt x="4565007" y="1374097"/>
                </a:cubicBezTo>
                <a:lnTo>
                  <a:pt x="4525037" y="1424592"/>
                </a:lnTo>
                <a:lnTo>
                  <a:pt x="4537809" y="1428478"/>
                </a:lnTo>
                <a:cubicBezTo>
                  <a:pt x="4547845" y="1431526"/>
                  <a:pt x="4558400" y="1433560"/>
                  <a:pt x="4570157" y="1431296"/>
                </a:cubicBezTo>
                <a:cubicBezTo>
                  <a:pt x="4577996" y="1429785"/>
                  <a:pt x="4581708" y="1436389"/>
                  <a:pt x="4584183" y="1440791"/>
                </a:cubicBezTo>
                <a:cubicBezTo>
                  <a:pt x="4602468" y="1468169"/>
                  <a:pt x="4606314" y="1500767"/>
                  <a:pt x="4615797" y="1533093"/>
                </a:cubicBezTo>
                <a:cubicBezTo>
                  <a:pt x="4619782" y="1545335"/>
                  <a:pt x="4624319" y="1557269"/>
                  <a:pt x="4630077" y="1568154"/>
                </a:cubicBezTo>
                <a:lnTo>
                  <a:pt x="4642622" y="1584865"/>
                </a:lnTo>
                <a:lnTo>
                  <a:pt x="4650392" y="1585335"/>
                </a:lnTo>
                <a:cubicBezTo>
                  <a:pt x="4669212" y="1581857"/>
                  <a:pt x="4687170" y="1575812"/>
                  <a:pt x="4706855" y="1574900"/>
                </a:cubicBezTo>
                <a:cubicBezTo>
                  <a:pt x="4719693" y="1574864"/>
                  <a:pt x="4728693" y="1578264"/>
                  <a:pt x="4733741" y="1584777"/>
                </a:cubicBezTo>
                <a:lnTo>
                  <a:pt x="4735707" y="1602394"/>
                </a:lnTo>
                <a:lnTo>
                  <a:pt x="4744256" y="1600647"/>
                </a:lnTo>
                <a:cubicBezTo>
                  <a:pt x="4756082" y="1599792"/>
                  <a:pt x="4768286" y="1600897"/>
                  <a:pt x="4780936" y="1605372"/>
                </a:cubicBezTo>
                <a:cubicBezTo>
                  <a:pt x="4801836" y="1616799"/>
                  <a:pt x="4810496" y="1632206"/>
                  <a:pt x="4803756" y="1656271"/>
                </a:cubicBezTo>
                <a:cubicBezTo>
                  <a:pt x="4798940" y="1673462"/>
                  <a:pt x="4788212" y="1685285"/>
                  <a:pt x="4782161" y="1700274"/>
                </a:cubicBezTo>
                <a:cubicBezTo>
                  <a:pt x="4772256" y="1729014"/>
                  <a:pt x="4768951" y="1754045"/>
                  <a:pt x="4785999" y="1779221"/>
                </a:cubicBezTo>
                <a:cubicBezTo>
                  <a:pt x="4790949" y="1788026"/>
                  <a:pt x="4795899" y="1796830"/>
                  <a:pt x="4800847" y="1805635"/>
                </a:cubicBezTo>
                <a:lnTo>
                  <a:pt x="4804501" y="1810637"/>
                </a:lnTo>
                <a:lnTo>
                  <a:pt x="4845375" y="1808249"/>
                </a:lnTo>
                <a:cubicBezTo>
                  <a:pt x="4846894" y="1814880"/>
                  <a:pt x="4846053" y="1820341"/>
                  <a:pt x="4843969" y="1825149"/>
                </a:cubicBezTo>
                <a:lnTo>
                  <a:pt x="4843929" y="1825206"/>
                </a:lnTo>
                <a:lnTo>
                  <a:pt x="4852839" y="1826013"/>
                </a:lnTo>
                <a:cubicBezTo>
                  <a:pt x="4859010" y="1827976"/>
                  <a:pt x="4865335" y="1830215"/>
                  <a:pt x="4872074" y="1829323"/>
                </a:cubicBezTo>
                <a:cubicBezTo>
                  <a:pt x="4896826" y="1826996"/>
                  <a:pt x="4915835" y="1840208"/>
                  <a:pt x="4925096" y="1859262"/>
                </a:cubicBezTo>
                <a:lnTo>
                  <a:pt x="4929808" y="1883858"/>
                </a:lnTo>
                <a:lnTo>
                  <a:pt x="4939343" y="1886966"/>
                </a:lnTo>
                <a:cubicBezTo>
                  <a:pt x="4956041" y="1888844"/>
                  <a:pt x="4973154" y="1886656"/>
                  <a:pt x="4991962" y="1878897"/>
                </a:cubicBezTo>
                <a:cubicBezTo>
                  <a:pt x="4996228" y="1874604"/>
                  <a:pt x="4999657" y="1876306"/>
                  <a:pt x="5003950" y="1880575"/>
                </a:cubicBezTo>
                <a:cubicBezTo>
                  <a:pt x="4998008" y="1896860"/>
                  <a:pt x="4979187" y="1900338"/>
                  <a:pt x="4972381" y="1914056"/>
                </a:cubicBezTo>
                <a:cubicBezTo>
                  <a:pt x="4973245" y="1916623"/>
                  <a:pt x="4974108" y="1919188"/>
                  <a:pt x="4975836" y="1924321"/>
                </a:cubicBezTo>
                <a:cubicBezTo>
                  <a:pt x="4991365" y="1964091"/>
                  <a:pt x="5011707" y="2003846"/>
                  <a:pt x="5015575" y="2048343"/>
                </a:cubicBezTo>
                <a:lnTo>
                  <a:pt x="5014612" y="2066816"/>
                </a:lnTo>
                <a:lnTo>
                  <a:pt x="5068869" y="2055795"/>
                </a:lnTo>
                <a:cubicBezTo>
                  <a:pt x="5091061" y="2050200"/>
                  <a:pt x="5113097" y="2044332"/>
                  <a:pt x="5135512" y="2040422"/>
                </a:cubicBezTo>
                <a:cubicBezTo>
                  <a:pt x="5151189" y="2037403"/>
                  <a:pt x="5165629" y="2032183"/>
                  <a:pt x="5180616" y="2038241"/>
                </a:cubicBezTo>
                <a:cubicBezTo>
                  <a:pt x="5192167" y="2043336"/>
                  <a:pt x="5207843" y="2040317"/>
                  <a:pt x="5204265" y="2059708"/>
                </a:cubicBezTo>
                <a:cubicBezTo>
                  <a:pt x="5201375" y="2070022"/>
                  <a:pt x="5212238" y="2084193"/>
                  <a:pt x="5192160" y="2089685"/>
                </a:cubicBezTo>
                <a:cubicBezTo>
                  <a:pt x="5176483" y="2092704"/>
                  <a:pt x="5169194" y="2105491"/>
                  <a:pt x="5148842" y="2105345"/>
                </a:cubicBezTo>
                <a:cubicBezTo>
                  <a:pt x="5131928" y="2106163"/>
                  <a:pt x="5112124" y="2117294"/>
                  <a:pt x="5101673" y="2134757"/>
                </a:cubicBezTo>
                <a:cubicBezTo>
                  <a:pt x="5093145" y="2145342"/>
                  <a:pt x="5085032" y="2141214"/>
                  <a:pt x="5078431" y="2144923"/>
                </a:cubicBezTo>
                <a:cubicBezTo>
                  <a:pt x="5069011" y="2148770"/>
                  <a:pt x="5060726" y="2146910"/>
                  <a:pt x="5052563" y="2144620"/>
                </a:cubicBezTo>
                <a:lnTo>
                  <a:pt x="5037286" y="2142869"/>
                </a:lnTo>
                <a:lnTo>
                  <a:pt x="5039213" y="2146539"/>
                </a:lnTo>
                <a:cubicBezTo>
                  <a:pt x="5039657" y="2152103"/>
                  <a:pt x="5037321" y="2157888"/>
                  <a:pt x="5030489" y="2163045"/>
                </a:cubicBezTo>
                <a:lnTo>
                  <a:pt x="5028179" y="2165369"/>
                </a:lnTo>
                <a:lnTo>
                  <a:pt x="5046078" y="2171076"/>
                </a:lnTo>
                <a:cubicBezTo>
                  <a:pt x="5062408" y="2175655"/>
                  <a:pt x="5078495" y="2181095"/>
                  <a:pt x="5093139" y="2191692"/>
                </a:cubicBezTo>
                <a:cubicBezTo>
                  <a:pt x="5104687" y="2196786"/>
                  <a:pt x="5118438" y="2200643"/>
                  <a:pt x="5123662" y="2215086"/>
                </a:cubicBezTo>
                <a:cubicBezTo>
                  <a:pt x="5122699" y="2218526"/>
                  <a:pt x="5125173" y="2222928"/>
                  <a:pt x="5128611" y="2223892"/>
                </a:cubicBezTo>
                <a:cubicBezTo>
                  <a:pt x="5186634" y="2255001"/>
                  <a:pt x="5200927" y="2316485"/>
                  <a:pt x="5228422" y="2370550"/>
                </a:cubicBezTo>
                <a:cubicBezTo>
                  <a:pt x="5229660" y="2372750"/>
                  <a:pt x="5226497" y="2377426"/>
                  <a:pt x="5228697" y="2376188"/>
                </a:cubicBezTo>
                <a:cubicBezTo>
                  <a:pt x="5262110" y="2389270"/>
                  <a:pt x="5261555" y="2424342"/>
                  <a:pt x="5262652" y="2446897"/>
                </a:cubicBezTo>
                <a:cubicBezTo>
                  <a:pt x="5266498" y="2479496"/>
                  <a:pt x="5284508" y="2501235"/>
                  <a:pt x="5299355" y="2527647"/>
                </a:cubicBezTo>
                <a:cubicBezTo>
                  <a:pt x="5308015" y="2543057"/>
                  <a:pt x="5331804" y="2544168"/>
                  <a:pt x="5348719" y="2543349"/>
                </a:cubicBezTo>
                <a:cubicBezTo>
                  <a:pt x="5367833" y="2541295"/>
                  <a:pt x="5381583" y="2545151"/>
                  <a:pt x="5393408" y="2555885"/>
                </a:cubicBezTo>
                <a:cubicBezTo>
                  <a:pt x="5398083" y="2559051"/>
                  <a:pt x="5402759" y="2562217"/>
                  <a:pt x="5407160" y="2559743"/>
                </a:cubicBezTo>
                <a:cubicBezTo>
                  <a:pt x="5427651" y="2539534"/>
                  <a:pt x="5449372" y="2567875"/>
                  <a:pt x="5472613" y="2557709"/>
                </a:cubicBezTo>
                <a:cubicBezTo>
                  <a:pt x="5480452" y="2556199"/>
                  <a:pt x="5484437" y="2568442"/>
                  <a:pt x="5485949" y="2576283"/>
                </a:cubicBezTo>
                <a:cubicBezTo>
                  <a:pt x="5490899" y="2585087"/>
                  <a:pt x="5473985" y="2585904"/>
                  <a:pt x="5476734" y="2595946"/>
                </a:cubicBezTo>
                <a:cubicBezTo>
                  <a:pt x="5480171" y="2596910"/>
                  <a:pt x="5485810" y="2596637"/>
                  <a:pt x="5490484" y="2599804"/>
                </a:cubicBezTo>
                <a:cubicBezTo>
                  <a:pt x="5498596" y="2603933"/>
                  <a:pt x="5516473" y="2599677"/>
                  <a:pt x="5519497" y="2615358"/>
                </a:cubicBezTo>
                <a:cubicBezTo>
                  <a:pt x="5524719" y="2629801"/>
                  <a:pt x="5531179" y="2646446"/>
                  <a:pt x="5529803" y="2664600"/>
                </a:cubicBezTo>
                <a:cubicBezTo>
                  <a:pt x="5526223" y="2683991"/>
                  <a:pt x="5519210" y="2702418"/>
                  <a:pt x="5499679" y="2719188"/>
                </a:cubicBezTo>
                <a:cubicBezTo>
                  <a:pt x="5486478" y="2726609"/>
                  <a:pt x="5473551" y="2739669"/>
                  <a:pt x="5457599" y="2737049"/>
                </a:cubicBezTo>
                <a:cubicBezTo>
                  <a:pt x="5433810" y="2735938"/>
                  <a:pt x="5409747" y="2729188"/>
                  <a:pt x="5390773" y="2710887"/>
                </a:cubicBezTo>
                <a:cubicBezTo>
                  <a:pt x="5384860" y="2705521"/>
                  <a:pt x="5381149" y="2698917"/>
                  <a:pt x="5381838" y="2689840"/>
                </a:cubicBezTo>
                <a:cubicBezTo>
                  <a:pt x="5383215" y="2671686"/>
                  <a:pt x="5382393" y="2654769"/>
                  <a:pt x="5381571" y="2637851"/>
                </a:cubicBezTo>
                <a:cubicBezTo>
                  <a:pt x="5351870" y="2631374"/>
                  <a:pt x="5320930" y="2622696"/>
                  <a:pt x="5289992" y="2614017"/>
                </a:cubicBezTo>
                <a:cubicBezTo>
                  <a:pt x="5269225" y="2628586"/>
                  <a:pt x="5265923" y="2653616"/>
                  <a:pt x="5259180" y="2677681"/>
                </a:cubicBezTo>
                <a:cubicBezTo>
                  <a:pt x="5249549" y="2712061"/>
                  <a:pt x="5246794" y="2748370"/>
                  <a:pt x="5222176" y="2776691"/>
                </a:cubicBezTo>
                <a:cubicBezTo>
                  <a:pt x="5215850" y="2786040"/>
                  <a:pt x="5213235" y="2801994"/>
                  <a:pt x="5205122" y="2797863"/>
                </a:cubicBezTo>
                <a:cubicBezTo>
                  <a:pt x="5187934" y="2793042"/>
                  <a:pt x="5176517" y="2813942"/>
                  <a:pt x="5159054" y="2803482"/>
                </a:cubicBezTo>
                <a:cubicBezTo>
                  <a:pt x="5150942" y="2799352"/>
                  <a:pt x="5140903" y="2802098"/>
                  <a:pt x="5134992" y="2796732"/>
                </a:cubicBezTo>
                <a:cubicBezTo>
                  <a:pt x="5107905" y="2774301"/>
                  <a:pt x="5067476" y="2779647"/>
                  <a:pt x="5042589" y="2755979"/>
                </a:cubicBezTo>
                <a:cubicBezTo>
                  <a:pt x="5036678" y="2750613"/>
                  <a:pt x="5026914" y="2758998"/>
                  <a:pt x="5027187" y="2764637"/>
                </a:cubicBezTo>
                <a:cubicBezTo>
                  <a:pt x="5035159" y="2789122"/>
                  <a:pt x="5021269" y="2805621"/>
                  <a:pt x="5017692" y="2825011"/>
                </a:cubicBezTo>
                <a:cubicBezTo>
                  <a:pt x="4982901" y="2830084"/>
                  <a:pt x="4955814" y="2807653"/>
                  <a:pt x="4929276" y="2796501"/>
                </a:cubicBezTo>
                <a:cubicBezTo>
                  <a:pt x="4919925" y="2790170"/>
                  <a:pt x="4909613" y="2787277"/>
                  <a:pt x="4898064" y="2782184"/>
                </a:cubicBezTo>
                <a:cubicBezTo>
                  <a:pt x="4894625" y="2781219"/>
                  <a:pt x="4888987" y="2781492"/>
                  <a:pt x="4888987" y="2781492"/>
                </a:cubicBezTo>
                <a:cubicBezTo>
                  <a:pt x="4879083" y="2810233"/>
                  <a:pt x="4837143" y="2807738"/>
                  <a:pt x="4828476" y="2838679"/>
                </a:cubicBezTo>
                <a:cubicBezTo>
                  <a:pt x="4811828" y="2891486"/>
                  <a:pt x="4812096" y="2943474"/>
                  <a:pt x="4792012" y="2995316"/>
                </a:cubicBezTo>
                <a:cubicBezTo>
                  <a:pt x="4786923" y="3006867"/>
                  <a:pt x="4794346" y="3020074"/>
                  <a:pt x="4799984" y="3019801"/>
                </a:cubicBezTo>
                <a:cubicBezTo>
                  <a:pt x="4825285" y="3028753"/>
                  <a:pt x="4824181" y="3052545"/>
                  <a:pt x="4837243" y="3065480"/>
                </a:cubicBezTo>
                <a:cubicBezTo>
                  <a:pt x="4842191" y="3074285"/>
                  <a:pt x="4842467" y="3079925"/>
                  <a:pt x="4841777" y="3089001"/>
                </a:cubicBezTo>
                <a:cubicBezTo>
                  <a:pt x="4825820" y="3132731"/>
                  <a:pt x="4836815" y="3172896"/>
                  <a:pt x="4860050" y="3209077"/>
                </a:cubicBezTo>
                <a:cubicBezTo>
                  <a:pt x="4862524" y="3213480"/>
                  <a:pt x="4865000" y="3217883"/>
                  <a:pt x="4861834" y="3222557"/>
                </a:cubicBezTo>
                <a:cubicBezTo>
                  <a:pt x="4838321" y="3227085"/>
                  <a:pt x="4828147" y="3203838"/>
                  <a:pt x="4816322" y="3193104"/>
                </a:cubicBezTo>
                <a:cubicBezTo>
                  <a:pt x="4783050" y="3159668"/>
                  <a:pt x="4742214" y="3133380"/>
                  <a:pt x="4699177" y="3108328"/>
                </a:cubicBezTo>
                <a:cubicBezTo>
                  <a:pt x="4679514" y="3099106"/>
                  <a:pt x="4661363" y="3097722"/>
                  <a:pt x="4644723" y="3104179"/>
                </a:cubicBezTo>
                <a:cubicBezTo>
                  <a:pt x="4599204" y="3121076"/>
                  <a:pt x="4562347" y="3153380"/>
                  <a:pt x="4540752" y="3197380"/>
                </a:cubicBezTo>
                <a:cubicBezTo>
                  <a:pt x="4532225" y="3207968"/>
                  <a:pt x="4535796" y="3234927"/>
                  <a:pt x="4544184" y="3244695"/>
                </a:cubicBezTo>
                <a:cubicBezTo>
                  <a:pt x="4592028" y="3298906"/>
                  <a:pt x="4594503" y="3303308"/>
                  <a:pt x="4596283" y="3363136"/>
                </a:cubicBezTo>
                <a:cubicBezTo>
                  <a:pt x="4597106" y="3380055"/>
                  <a:pt x="4603291" y="3391060"/>
                  <a:pt x="4610716" y="3404267"/>
                </a:cubicBezTo>
                <a:cubicBezTo>
                  <a:pt x="4654021" y="3481307"/>
                  <a:pt x="4697325" y="3558345"/>
                  <a:pt x="4739666" y="3638823"/>
                </a:cubicBezTo>
                <a:cubicBezTo>
                  <a:pt x="4750801" y="3658634"/>
                  <a:pt x="4773902" y="3668822"/>
                  <a:pt x="4782837" y="3689868"/>
                </a:cubicBezTo>
                <a:cubicBezTo>
                  <a:pt x="4791772" y="3710916"/>
                  <a:pt x="4803871" y="3727288"/>
                  <a:pt x="4815006" y="3747099"/>
                </a:cubicBezTo>
                <a:cubicBezTo>
                  <a:pt x="4818719" y="3753702"/>
                  <a:pt x="4826556" y="3752193"/>
                  <a:pt x="4829032" y="3756594"/>
                </a:cubicBezTo>
                <a:cubicBezTo>
                  <a:pt x="4836180" y="3764162"/>
                  <a:pt x="4846768" y="3772694"/>
                  <a:pt x="4837004" y="3781080"/>
                </a:cubicBezTo>
                <a:cubicBezTo>
                  <a:pt x="4828475" y="3791666"/>
                  <a:pt x="4815689" y="3784371"/>
                  <a:pt x="4809775" y="3779005"/>
                </a:cubicBezTo>
                <a:cubicBezTo>
                  <a:pt x="4802627" y="3771436"/>
                  <a:pt x="4789838" y="3764142"/>
                  <a:pt x="4786128" y="3757537"/>
                </a:cubicBezTo>
                <a:cubicBezTo>
                  <a:pt x="4771969" y="3722048"/>
                  <a:pt x="4740482" y="3702091"/>
                  <a:pt x="4725360" y="3670038"/>
                </a:cubicBezTo>
                <a:cubicBezTo>
                  <a:pt x="4680818" y="3590797"/>
                  <a:pt x="4637514" y="3513757"/>
                  <a:pt x="4594209" y="3436718"/>
                </a:cubicBezTo>
                <a:cubicBezTo>
                  <a:pt x="4585548" y="3421310"/>
                  <a:pt x="4572760" y="3414015"/>
                  <a:pt x="4558738" y="3404519"/>
                </a:cubicBezTo>
                <a:cubicBezTo>
                  <a:pt x="4522573" y="3381395"/>
                  <a:pt x="4488614" y="3357037"/>
                  <a:pt x="4480507" y="3306558"/>
                </a:cubicBezTo>
                <a:cubicBezTo>
                  <a:pt x="4475839" y="3257043"/>
                  <a:pt x="4421110" y="3247252"/>
                  <a:pt x="4381231" y="3263877"/>
                </a:cubicBezTo>
                <a:cubicBezTo>
                  <a:pt x="4343551" y="3279265"/>
                  <a:pt x="4308620" y="3304692"/>
                  <a:pt x="4271213" y="3325719"/>
                </a:cubicBezTo>
                <a:cubicBezTo>
                  <a:pt x="4260211" y="3331903"/>
                  <a:pt x="4245217" y="3372193"/>
                  <a:pt x="4243839" y="3390348"/>
                </a:cubicBezTo>
                <a:cubicBezTo>
                  <a:pt x="4241706" y="3404582"/>
                  <a:pt x="4243492" y="3418061"/>
                  <a:pt x="4245828" y="3431231"/>
                </a:cubicBezTo>
                <a:lnTo>
                  <a:pt x="4249487" y="3458234"/>
                </a:lnTo>
                <a:lnTo>
                  <a:pt x="4268459" y="3485180"/>
                </a:lnTo>
                <a:cubicBezTo>
                  <a:pt x="4281443" y="3505708"/>
                  <a:pt x="4292876" y="3526961"/>
                  <a:pt x="4301641" y="3549872"/>
                </a:cubicBezTo>
                <a:cubicBezTo>
                  <a:pt x="4307055" y="3565296"/>
                  <a:pt x="4316508" y="3563422"/>
                  <a:pt x="4327699" y="3562381"/>
                </a:cubicBezTo>
                <a:cubicBezTo>
                  <a:pt x="4364295" y="3559642"/>
                  <a:pt x="4401792" y="3559473"/>
                  <a:pt x="4443283" y="3566565"/>
                </a:cubicBezTo>
                <a:cubicBezTo>
                  <a:pt x="4417314" y="3587231"/>
                  <a:pt x="4389789" y="3591118"/>
                  <a:pt x="4362331" y="3599313"/>
                </a:cubicBezTo>
                <a:cubicBezTo>
                  <a:pt x="4304843" y="3616605"/>
                  <a:pt x="4286341" y="3646200"/>
                  <a:pt x="4297508" y="3698587"/>
                </a:cubicBezTo>
                <a:cubicBezTo>
                  <a:pt x="4301772" y="3723079"/>
                  <a:pt x="4314000" y="3733224"/>
                  <a:pt x="4338953" y="3730240"/>
                </a:cubicBezTo>
                <a:cubicBezTo>
                  <a:pt x="4350144" y="3729199"/>
                  <a:pt x="4360432" y="3725588"/>
                  <a:pt x="4372142" y="3730140"/>
                </a:cubicBezTo>
                <a:cubicBezTo>
                  <a:pt x="4367268" y="3749176"/>
                  <a:pt x="4350550" y="3755045"/>
                  <a:pt x="4336403" y="3760011"/>
                </a:cubicBezTo>
                <a:cubicBezTo>
                  <a:pt x="4320971" y="3765428"/>
                  <a:pt x="4319369" y="3773209"/>
                  <a:pt x="4322595" y="3786514"/>
                </a:cubicBezTo>
                <a:cubicBezTo>
                  <a:pt x="4332656" y="3823408"/>
                  <a:pt x="4355894" y="3848458"/>
                  <a:pt x="4384277" y="3871702"/>
                </a:cubicBezTo>
                <a:cubicBezTo>
                  <a:pt x="4400431" y="3884800"/>
                  <a:pt x="4418322" y="3898733"/>
                  <a:pt x="4434476" y="3911831"/>
                </a:cubicBezTo>
                <a:cubicBezTo>
                  <a:pt x="4459384" y="3933408"/>
                  <a:pt x="4474454" y="3959880"/>
                  <a:pt x="4475830" y="3992604"/>
                </a:cubicBezTo>
                <a:cubicBezTo>
                  <a:pt x="4478491" y="4024877"/>
                  <a:pt x="4491171" y="4036308"/>
                  <a:pt x="4523073" y="4036659"/>
                </a:cubicBezTo>
                <a:cubicBezTo>
                  <a:pt x="4527382" y="4036590"/>
                  <a:pt x="4531241" y="4035236"/>
                  <a:pt x="4538122" y="4034264"/>
                </a:cubicBezTo>
                <a:cubicBezTo>
                  <a:pt x="4533767" y="4058894"/>
                  <a:pt x="4515830" y="4069521"/>
                  <a:pt x="4501368" y="4081817"/>
                </a:cubicBezTo>
                <a:cubicBezTo>
                  <a:pt x="4483498" y="4096752"/>
                  <a:pt x="4472127" y="4113738"/>
                  <a:pt x="4473367" y="4137847"/>
                </a:cubicBezTo>
                <a:cubicBezTo>
                  <a:pt x="4472351" y="4155528"/>
                  <a:pt x="4478984" y="4166194"/>
                  <a:pt x="4497959" y="4166752"/>
                </a:cubicBezTo>
                <a:cubicBezTo>
                  <a:pt x="4518219" y="4166859"/>
                  <a:pt x="4532952" y="4171794"/>
                  <a:pt x="4539336" y="4194097"/>
                </a:cubicBezTo>
                <a:cubicBezTo>
                  <a:pt x="4546556" y="4214663"/>
                  <a:pt x="4532026" y="4222651"/>
                  <a:pt x="4517947" y="4231925"/>
                </a:cubicBezTo>
                <a:cubicBezTo>
                  <a:pt x="4513254" y="4235016"/>
                  <a:pt x="4504252" y="4238176"/>
                  <a:pt x="4508696" y="4246722"/>
                </a:cubicBezTo>
                <a:cubicBezTo>
                  <a:pt x="4512306" y="4257005"/>
                  <a:pt x="4521511" y="4266768"/>
                  <a:pt x="4532701" y="4265727"/>
                </a:cubicBezTo>
                <a:cubicBezTo>
                  <a:pt x="4563701" y="4263508"/>
                  <a:pt x="4567446" y="4282407"/>
                  <a:pt x="4569138" y="4307801"/>
                </a:cubicBezTo>
                <a:lnTo>
                  <a:pt x="4581251" y="4356204"/>
                </a:lnTo>
                <a:lnTo>
                  <a:pt x="4581479" y="4355344"/>
                </a:lnTo>
                <a:cubicBezTo>
                  <a:pt x="4582962" y="4353590"/>
                  <a:pt x="4585120" y="4352240"/>
                  <a:pt x="4587279" y="4351160"/>
                </a:cubicBezTo>
                <a:cubicBezTo>
                  <a:pt x="4608862" y="4339284"/>
                  <a:pt x="4626128" y="4319848"/>
                  <a:pt x="4644474" y="4303653"/>
                </a:cubicBezTo>
                <a:cubicBezTo>
                  <a:pt x="4672532" y="4278820"/>
                  <a:pt x="4703828" y="4264784"/>
                  <a:pt x="4741598" y="4274501"/>
                </a:cubicBezTo>
                <a:cubicBezTo>
                  <a:pt x="4756706" y="4277740"/>
                  <a:pt x="4766419" y="4269103"/>
                  <a:pt x="4775052" y="4260465"/>
                </a:cubicBezTo>
                <a:cubicBezTo>
                  <a:pt x="4795556" y="4241031"/>
                  <a:pt x="4806348" y="4242110"/>
                  <a:pt x="4822535" y="4263704"/>
                </a:cubicBezTo>
                <a:cubicBezTo>
                  <a:pt x="4838722" y="4287458"/>
                  <a:pt x="4838722" y="4287458"/>
                  <a:pt x="4862464" y="4268023"/>
                </a:cubicBezTo>
                <a:cubicBezTo>
                  <a:pt x="4867859" y="4263704"/>
                  <a:pt x="4872176" y="4260465"/>
                  <a:pt x="4878651" y="4266943"/>
                </a:cubicBezTo>
                <a:cubicBezTo>
                  <a:pt x="4903472" y="4288537"/>
                  <a:pt x="4928292" y="4307972"/>
                  <a:pt x="4952034" y="4330645"/>
                </a:cubicBezTo>
                <a:cubicBezTo>
                  <a:pt x="4970379" y="4346841"/>
                  <a:pt x="4982250" y="4367356"/>
                  <a:pt x="4987646" y="4391109"/>
                </a:cubicBezTo>
                <a:cubicBezTo>
                  <a:pt x="4991963" y="4406225"/>
                  <a:pt x="5030812" y="4435377"/>
                  <a:pt x="5046999" y="4436456"/>
                </a:cubicBezTo>
                <a:cubicBezTo>
                  <a:pt x="5052395" y="4436456"/>
                  <a:pt x="5056712" y="4436456"/>
                  <a:pt x="5058870" y="4429978"/>
                </a:cubicBezTo>
                <a:cubicBezTo>
                  <a:pt x="5073978" y="4396508"/>
                  <a:pt x="5103116" y="4380312"/>
                  <a:pt x="5134411" y="4366276"/>
                </a:cubicBezTo>
                <a:cubicBezTo>
                  <a:pt x="5140886" y="4363037"/>
                  <a:pt x="5146282" y="4360877"/>
                  <a:pt x="5151678" y="4357638"/>
                </a:cubicBezTo>
                <a:cubicBezTo>
                  <a:pt x="5168944" y="4346841"/>
                  <a:pt x="5184052" y="4341442"/>
                  <a:pt x="5205636" y="4349000"/>
                </a:cubicBezTo>
                <a:cubicBezTo>
                  <a:pt x="5227219" y="4356559"/>
                  <a:pt x="5248802" y="4344681"/>
                  <a:pt x="5268226" y="4333885"/>
                </a:cubicBezTo>
                <a:cubicBezTo>
                  <a:pt x="5277939" y="4329566"/>
                  <a:pt x="5284414" y="4327406"/>
                  <a:pt x="5294126" y="4334964"/>
                </a:cubicBezTo>
                <a:cubicBezTo>
                  <a:pt x="5335134" y="4365196"/>
                  <a:pt x="5380459" y="4387870"/>
                  <a:pt x="5433338" y="4392189"/>
                </a:cubicBezTo>
                <a:cubicBezTo>
                  <a:pt x="5440892" y="4393268"/>
                  <a:pt x="5444129" y="4395428"/>
                  <a:pt x="5441971" y="4402986"/>
                </a:cubicBezTo>
                <a:cubicBezTo>
                  <a:pt x="5435496" y="4433217"/>
                  <a:pt x="5451683" y="4452652"/>
                  <a:pt x="5473266" y="4468847"/>
                </a:cubicBezTo>
                <a:cubicBezTo>
                  <a:pt x="5482979" y="4476405"/>
                  <a:pt x="5488374" y="4482883"/>
                  <a:pt x="5481899" y="4496919"/>
                </a:cubicBezTo>
                <a:cubicBezTo>
                  <a:pt x="5472187" y="4514195"/>
                  <a:pt x="5480820" y="4530390"/>
                  <a:pt x="5492691" y="4544426"/>
                </a:cubicBezTo>
                <a:cubicBezTo>
                  <a:pt x="5502403" y="4556303"/>
                  <a:pt x="5514274" y="4568179"/>
                  <a:pt x="5523987" y="4580056"/>
                </a:cubicBezTo>
                <a:cubicBezTo>
                  <a:pt x="5528303" y="4585994"/>
                  <a:pt x="5530731" y="4591663"/>
                  <a:pt x="5529787" y="4596252"/>
                </a:cubicBezTo>
                <a:cubicBezTo>
                  <a:pt x="5528843" y="4600841"/>
                  <a:pt x="5524527" y="4604349"/>
                  <a:pt x="5515353" y="4605969"/>
                </a:cubicBezTo>
                <a:cubicBezTo>
                  <a:pt x="5511037" y="4605969"/>
                  <a:pt x="5506720" y="4607049"/>
                  <a:pt x="5502403" y="4609208"/>
                </a:cubicBezTo>
                <a:cubicBezTo>
                  <a:pt x="5497008" y="4611367"/>
                  <a:pt x="5488374" y="4611367"/>
                  <a:pt x="5487295" y="4618925"/>
                </a:cubicBezTo>
                <a:cubicBezTo>
                  <a:pt x="5487295" y="4625403"/>
                  <a:pt x="5492691" y="4629722"/>
                  <a:pt x="5497008" y="4632961"/>
                </a:cubicBezTo>
                <a:cubicBezTo>
                  <a:pt x="5515353" y="4649157"/>
                  <a:pt x="5514274" y="4655635"/>
                  <a:pt x="5491612" y="4665352"/>
                </a:cubicBezTo>
                <a:cubicBezTo>
                  <a:pt x="5486216" y="4667512"/>
                  <a:pt x="5481899" y="4668591"/>
                  <a:pt x="5477583" y="4671830"/>
                </a:cubicBezTo>
                <a:cubicBezTo>
                  <a:pt x="5471108" y="4676149"/>
                  <a:pt x="5465712" y="4680468"/>
                  <a:pt x="5470029" y="4691265"/>
                </a:cubicBezTo>
                <a:cubicBezTo>
                  <a:pt x="5475424" y="4700983"/>
                  <a:pt x="5479741" y="4700983"/>
                  <a:pt x="5488374" y="4698823"/>
                </a:cubicBezTo>
                <a:lnTo>
                  <a:pt x="5504696" y="4697004"/>
                </a:lnTo>
                <a:lnTo>
                  <a:pt x="5420769" y="4781392"/>
                </a:lnTo>
                <a:lnTo>
                  <a:pt x="5413913" y="4776562"/>
                </a:lnTo>
                <a:cubicBezTo>
                  <a:pt x="5404200" y="4774402"/>
                  <a:pt x="5397726" y="4777641"/>
                  <a:pt x="5393409" y="4786279"/>
                </a:cubicBezTo>
                <a:cubicBezTo>
                  <a:pt x="5390171" y="4792757"/>
                  <a:pt x="5388013" y="4799235"/>
                  <a:pt x="5384776" y="4805713"/>
                </a:cubicBezTo>
                <a:cubicBezTo>
                  <a:pt x="5379380" y="4816510"/>
                  <a:pt x="5371826" y="4820829"/>
                  <a:pt x="5358876" y="4818670"/>
                </a:cubicBezTo>
                <a:cubicBezTo>
                  <a:pt x="5320026" y="4812192"/>
                  <a:pt x="5293047" y="4826228"/>
                  <a:pt x="5275781" y="4860778"/>
                </a:cubicBezTo>
                <a:cubicBezTo>
                  <a:pt x="5272543" y="4866176"/>
                  <a:pt x="5273622" y="4878053"/>
                  <a:pt x="5263910" y="4875894"/>
                </a:cubicBezTo>
                <a:cubicBezTo>
                  <a:pt x="5254197" y="4874814"/>
                  <a:pt x="5252039" y="4865097"/>
                  <a:pt x="5250960" y="4855379"/>
                </a:cubicBezTo>
                <a:cubicBezTo>
                  <a:pt x="5250960" y="4854300"/>
                  <a:pt x="5250960" y="4853220"/>
                  <a:pt x="5250960" y="4852140"/>
                </a:cubicBezTo>
                <a:cubicBezTo>
                  <a:pt x="5246643" y="4826228"/>
                  <a:pt x="5234772" y="4818670"/>
                  <a:pt x="5214269" y="4831626"/>
                </a:cubicBezTo>
                <a:cubicBezTo>
                  <a:pt x="5194844" y="4843503"/>
                  <a:pt x="5179736" y="4840264"/>
                  <a:pt x="5163548" y="4829467"/>
                </a:cubicBezTo>
                <a:cubicBezTo>
                  <a:pt x="5141965" y="4815431"/>
                  <a:pt x="5119303" y="4804634"/>
                  <a:pt x="5092324" y="4811112"/>
                </a:cubicBezTo>
                <a:cubicBezTo>
                  <a:pt x="5080453" y="4814351"/>
                  <a:pt x="5075057" y="4802474"/>
                  <a:pt x="5072899" y="4794916"/>
                </a:cubicBezTo>
                <a:cubicBezTo>
                  <a:pt x="5063187" y="4766844"/>
                  <a:pt x="5044841" y="4753888"/>
                  <a:pt x="5016783" y="4750649"/>
                </a:cubicBezTo>
                <a:cubicBezTo>
                  <a:pt x="4999517" y="4748489"/>
                  <a:pt x="4996279" y="4742011"/>
                  <a:pt x="5007071" y="4724736"/>
                </a:cubicBezTo>
                <a:cubicBezTo>
                  <a:pt x="5029733" y="4688026"/>
                  <a:pt x="5013546" y="4634041"/>
                  <a:pt x="4975775" y="4617845"/>
                </a:cubicBezTo>
                <a:cubicBezTo>
                  <a:pt x="4968221" y="4614606"/>
                  <a:pt x="4958509" y="4610288"/>
                  <a:pt x="4952034" y="4617845"/>
                </a:cubicBezTo>
                <a:cubicBezTo>
                  <a:pt x="4945559" y="4625403"/>
                  <a:pt x="4942321" y="4636200"/>
                  <a:pt x="4948796" y="4645918"/>
                </a:cubicBezTo>
                <a:cubicBezTo>
                  <a:pt x="4952034" y="4652396"/>
                  <a:pt x="4957430" y="4658874"/>
                  <a:pt x="4961746" y="4665352"/>
                </a:cubicBezTo>
                <a:cubicBezTo>
                  <a:pt x="4967142" y="4671830"/>
                  <a:pt x="4970379" y="4678309"/>
                  <a:pt x="4963904" y="4683708"/>
                </a:cubicBezTo>
                <a:cubicBezTo>
                  <a:pt x="4956350" y="4690186"/>
                  <a:pt x="4949875" y="4685867"/>
                  <a:pt x="4944480" y="4680468"/>
                </a:cubicBezTo>
                <a:cubicBezTo>
                  <a:pt x="4939084" y="4676149"/>
                  <a:pt x="4934767" y="4669671"/>
                  <a:pt x="4930451" y="4665352"/>
                </a:cubicBezTo>
                <a:cubicBezTo>
                  <a:pt x="4920738" y="4655635"/>
                  <a:pt x="4907788" y="4650236"/>
                  <a:pt x="4896997" y="4659954"/>
                </a:cubicBezTo>
                <a:cubicBezTo>
                  <a:pt x="4888363" y="4668591"/>
                  <a:pt x="4896997" y="4680468"/>
                  <a:pt x="4903472" y="4689106"/>
                </a:cubicBezTo>
                <a:cubicBezTo>
                  <a:pt x="4908867" y="4696664"/>
                  <a:pt x="4918580" y="4702062"/>
                  <a:pt x="4921817" y="4711780"/>
                </a:cubicBezTo>
                <a:cubicBezTo>
                  <a:pt x="4927213" y="4725816"/>
                  <a:pt x="4925055" y="4734453"/>
                  <a:pt x="4907788" y="4733374"/>
                </a:cubicBezTo>
                <a:cubicBezTo>
                  <a:pt x="4884047" y="4732294"/>
                  <a:pt x="4864622" y="4722577"/>
                  <a:pt x="4846276" y="4709620"/>
                </a:cubicBezTo>
                <a:cubicBezTo>
                  <a:pt x="4822535" y="4693425"/>
                  <a:pt x="4809585" y="4692345"/>
                  <a:pt x="4786923" y="4709620"/>
                </a:cubicBezTo>
                <a:cubicBezTo>
                  <a:pt x="4778290" y="4715019"/>
                  <a:pt x="4770736" y="4723656"/>
                  <a:pt x="4763181" y="4731214"/>
                </a:cubicBezTo>
                <a:cubicBezTo>
                  <a:pt x="4759944" y="4734453"/>
                  <a:pt x="4756706" y="4739852"/>
                  <a:pt x="4751311" y="4737692"/>
                </a:cubicBezTo>
                <a:cubicBezTo>
                  <a:pt x="4744836" y="4735533"/>
                  <a:pt x="4743756" y="4730135"/>
                  <a:pt x="4744836" y="4725816"/>
                </a:cubicBezTo>
                <a:cubicBezTo>
                  <a:pt x="4749152" y="4706381"/>
                  <a:pt x="4740519" y="4702062"/>
                  <a:pt x="4723252" y="4703142"/>
                </a:cubicBezTo>
                <a:cubicBezTo>
                  <a:pt x="4701669" y="4704222"/>
                  <a:pt x="4686561" y="4690186"/>
                  <a:pt x="4674690" y="4675069"/>
                </a:cubicBezTo>
                <a:cubicBezTo>
                  <a:pt x="4664978" y="4663193"/>
                  <a:pt x="4657424" y="4662113"/>
                  <a:pt x="4648790" y="4673990"/>
                </a:cubicBezTo>
                <a:cubicBezTo>
                  <a:pt x="4644474" y="4680468"/>
                  <a:pt x="4640157" y="4684787"/>
                  <a:pt x="4631524" y="4682628"/>
                </a:cubicBezTo>
                <a:cubicBezTo>
                  <a:pt x="4619653" y="4680468"/>
                  <a:pt x="4621811" y="4671830"/>
                  <a:pt x="4619653" y="4664272"/>
                </a:cubicBezTo>
                <a:cubicBezTo>
                  <a:pt x="4618574" y="4659954"/>
                  <a:pt x="4618574" y="4654555"/>
                  <a:pt x="4617495" y="4649157"/>
                </a:cubicBezTo>
                <a:cubicBezTo>
                  <a:pt x="4615067" y="4627293"/>
                  <a:pt x="4605354" y="4618183"/>
                  <a:pt x="4590179" y="4622282"/>
                </a:cubicBezTo>
                <a:lnTo>
                  <a:pt x="4586817" y="4623974"/>
                </a:lnTo>
                <a:lnTo>
                  <a:pt x="4584630" y="4635875"/>
                </a:lnTo>
                <a:cubicBezTo>
                  <a:pt x="4576236" y="4677803"/>
                  <a:pt x="4574566" y="4681277"/>
                  <a:pt x="4531541" y="4686274"/>
                </a:cubicBezTo>
                <a:cubicBezTo>
                  <a:pt x="4507873" y="4688806"/>
                  <a:pt x="4494629" y="4696343"/>
                  <a:pt x="4492463" y="4723091"/>
                </a:cubicBezTo>
                <a:cubicBezTo>
                  <a:pt x="4490612" y="4742510"/>
                  <a:pt x="4481880" y="4762900"/>
                  <a:pt x="4462206" y="4772694"/>
                </a:cubicBezTo>
                <a:cubicBezTo>
                  <a:pt x="4443818" y="4782036"/>
                  <a:pt x="4447044" y="4795342"/>
                  <a:pt x="4452007" y="4809481"/>
                </a:cubicBezTo>
                <a:cubicBezTo>
                  <a:pt x="4456970" y="4823620"/>
                  <a:pt x="4462768" y="4836023"/>
                  <a:pt x="4457827" y="4850751"/>
                </a:cubicBezTo>
                <a:cubicBezTo>
                  <a:pt x="4454555" y="4862006"/>
                  <a:pt x="4463241" y="4866176"/>
                  <a:pt x="4471025" y="4867775"/>
                </a:cubicBezTo>
                <a:cubicBezTo>
                  <a:pt x="4482667" y="4868020"/>
                  <a:pt x="4492572" y="4867431"/>
                  <a:pt x="4503311" y="4865104"/>
                </a:cubicBezTo>
                <a:cubicBezTo>
                  <a:pt x="4539907" y="4862365"/>
                  <a:pt x="4542095" y="4864484"/>
                  <a:pt x="4538327" y="4899014"/>
                </a:cubicBezTo>
                <a:cubicBezTo>
                  <a:pt x="4537311" y="4916696"/>
                  <a:pt x="4531535" y="4933161"/>
                  <a:pt x="4528782" y="4950009"/>
                </a:cubicBezTo>
                <a:cubicBezTo>
                  <a:pt x="4524359" y="4970331"/>
                  <a:pt x="4519936" y="4990652"/>
                  <a:pt x="4490855" y="4977760"/>
                </a:cubicBezTo>
                <a:cubicBezTo>
                  <a:pt x="4480882" y="4974042"/>
                  <a:pt x="4471948" y="4981510"/>
                  <a:pt x="4473436" y="4993981"/>
                </a:cubicBezTo>
                <a:cubicBezTo>
                  <a:pt x="4474542" y="5009475"/>
                  <a:pt x="4474812" y="5026705"/>
                  <a:pt x="4496877" y="5031953"/>
                </a:cubicBezTo>
                <a:cubicBezTo>
                  <a:pt x="4498163" y="5031502"/>
                  <a:pt x="4499449" y="5031051"/>
                  <a:pt x="4502473" y="5031433"/>
                </a:cubicBezTo>
                <a:cubicBezTo>
                  <a:pt x="4514114" y="5031678"/>
                  <a:pt x="4528961" y="5016360"/>
                  <a:pt x="4538301" y="5034738"/>
                </a:cubicBezTo>
                <a:cubicBezTo>
                  <a:pt x="4547190" y="5051831"/>
                  <a:pt x="4547911" y="5070346"/>
                  <a:pt x="4541751" y="5089834"/>
                </a:cubicBezTo>
                <a:cubicBezTo>
                  <a:pt x="4535524" y="5105014"/>
                  <a:pt x="4524085" y="5117692"/>
                  <a:pt x="4511743" y="5127799"/>
                </a:cubicBezTo>
                <a:cubicBezTo>
                  <a:pt x="4501522" y="5135718"/>
                  <a:pt x="4492520" y="5138878"/>
                  <a:pt x="4485820" y="5123905"/>
                </a:cubicBezTo>
                <a:cubicBezTo>
                  <a:pt x="4482729" y="5119215"/>
                  <a:pt x="4478352" y="5114976"/>
                  <a:pt x="4473208" y="5116782"/>
                </a:cubicBezTo>
                <a:cubicBezTo>
                  <a:pt x="4464206" y="5119942"/>
                  <a:pt x="4465175" y="5126821"/>
                  <a:pt x="4466980" y="5131962"/>
                </a:cubicBezTo>
                <a:cubicBezTo>
                  <a:pt x="4469304" y="5142697"/>
                  <a:pt x="4472462" y="5151694"/>
                  <a:pt x="4474335" y="5161144"/>
                </a:cubicBezTo>
                <a:cubicBezTo>
                  <a:pt x="4481306" y="5193347"/>
                  <a:pt x="4464790" y="5212139"/>
                  <a:pt x="4432436" y="5210502"/>
                </a:cubicBezTo>
                <a:cubicBezTo>
                  <a:pt x="4428127" y="5210571"/>
                  <a:pt x="4425104" y="5210188"/>
                  <a:pt x="4422080" y="5209806"/>
                </a:cubicBezTo>
                <a:cubicBezTo>
                  <a:pt x="4373257" y="5202400"/>
                  <a:pt x="4367278" y="5205942"/>
                  <a:pt x="4363328" y="5256417"/>
                </a:cubicBezTo>
                <a:cubicBezTo>
                  <a:pt x="4361478" y="5275836"/>
                  <a:pt x="4355634" y="5287993"/>
                  <a:pt x="4335441" y="5292194"/>
                </a:cubicBezTo>
                <a:cubicBezTo>
                  <a:pt x="4327273" y="5293617"/>
                  <a:pt x="4321294" y="5297160"/>
                  <a:pt x="4315316" y="5300702"/>
                </a:cubicBezTo>
                <a:cubicBezTo>
                  <a:pt x="4277186" y="5315531"/>
                  <a:pt x="4252570" y="5340053"/>
                  <a:pt x="4258458" y="5385631"/>
                </a:cubicBezTo>
                <a:cubicBezTo>
                  <a:pt x="4260014" y="5402410"/>
                  <a:pt x="4258998" y="5420092"/>
                  <a:pt x="4253222" y="5436557"/>
                </a:cubicBezTo>
                <a:cubicBezTo>
                  <a:pt x="4249950" y="5447812"/>
                  <a:pt x="4241467" y="5456565"/>
                  <a:pt x="4229825" y="5456320"/>
                </a:cubicBezTo>
                <a:cubicBezTo>
                  <a:pt x="4215611" y="5456978"/>
                  <a:pt x="4216694" y="5443604"/>
                  <a:pt x="4214822" y="5434155"/>
                </a:cubicBezTo>
                <a:cubicBezTo>
                  <a:pt x="4200113" y="5375792"/>
                  <a:pt x="4200113" y="5375792"/>
                  <a:pt x="4150160" y="5406321"/>
                </a:cubicBezTo>
                <a:cubicBezTo>
                  <a:pt x="4132223" y="5416948"/>
                  <a:pt x="4114670" y="5424554"/>
                  <a:pt x="4094026" y="5427469"/>
                </a:cubicBezTo>
                <a:cubicBezTo>
                  <a:pt x="4072931" y="5429099"/>
                  <a:pt x="4056144" y="5430660"/>
                  <a:pt x="4039855" y="5408946"/>
                </a:cubicBezTo>
                <a:cubicBezTo>
                  <a:pt x="4014812" y="5378755"/>
                  <a:pt x="3962333" y="5385626"/>
                  <a:pt x="3927948" y="5419353"/>
                </a:cubicBezTo>
                <a:cubicBezTo>
                  <a:pt x="3922421" y="5424181"/>
                  <a:pt x="3918630" y="5429843"/>
                  <a:pt x="3912268" y="5436408"/>
                </a:cubicBezTo>
                <a:cubicBezTo>
                  <a:pt x="3896746" y="5408649"/>
                  <a:pt x="3879554" y="5384365"/>
                  <a:pt x="3845463" y="5381894"/>
                </a:cubicBezTo>
                <a:cubicBezTo>
                  <a:pt x="3814396" y="5379805"/>
                  <a:pt x="3790931" y="5395261"/>
                  <a:pt x="3765729" y="5409883"/>
                </a:cubicBezTo>
                <a:cubicBezTo>
                  <a:pt x="3760450" y="5403073"/>
                  <a:pt x="3764691" y="5398697"/>
                  <a:pt x="3765910" y="5393938"/>
                </a:cubicBezTo>
                <a:cubicBezTo>
                  <a:pt x="3781704" y="5356630"/>
                  <a:pt x="3760136" y="5328107"/>
                  <a:pt x="3718780" y="5329630"/>
                </a:cubicBezTo>
                <a:cubicBezTo>
                  <a:pt x="3676138" y="5331605"/>
                  <a:pt x="3676138" y="5331605"/>
                  <a:pt x="3675462" y="5288528"/>
                </a:cubicBezTo>
                <a:cubicBezTo>
                  <a:pt x="3674989" y="5258375"/>
                  <a:pt x="3649630" y="5235514"/>
                  <a:pt x="3619984" y="5241589"/>
                </a:cubicBezTo>
                <a:cubicBezTo>
                  <a:pt x="3604935" y="5243984"/>
                  <a:pt x="3608161" y="5257289"/>
                  <a:pt x="3608747" y="5267190"/>
                </a:cubicBezTo>
                <a:cubicBezTo>
                  <a:pt x="3610304" y="5283969"/>
                  <a:pt x="3614048" y="5302867"/>
                  <a:pt x="3596563" y="5314780"/>
                </a:cubicBezTo>
                <a:cubicBezTo>
                  <a:pt x="3584605" y="5321866"/>
                  <a:pt x="3576054" y="5326311"/>
                  <a:pt x="3574430" y="5305224"/>
                </a:cubicBezTo>
                <a:cubicBezTo>
                  <a:pt x="3568858" y="5252317"/>
                  <a:pt x="3550132" y="5240121"/>
                  <a:pt x="3499909" y="5253419"/>
                </a:cubicBezTo>
                <a:cubicBezTo>
                  <a:pt x="3436375" y="5269946"/>
                  <a:pt x="3375977" y="5266603"/>
                  <a:pt x="3315692" y="5243008"/>
                </a:cubicBezTo>
                <a:cubicBezTo>
                  <a:pt x="3285324" y="5230567"/>
                  <a:pt x="3255024" y="5222434"/>
                  <a:pt x="3221835" y="5222534"/>
                </a:cubicBezTo>
                <a:cubicBezTo>
                  <a:pt x="3204598" y="5222810"/>
                  <a:pt x="3190452" y="5227776"/>
                  <a:pt x="3181652" y="5243858"/>
                </a:cubicBezTo>
                <a:cubicBezTo>
                  <a:pt x="3173687" y="5258205"/>
                  <a:pt x="3161797" y="5269597"/>
                  <a:pt x="3144425" y="5261258"/>
                </a:cubicBezTo>
                <a:cubicBezTo>
                  <a:pt x="3126601" y="5251633"/>
                  <a:pt x="3137138" y="5236384"/>
                  <a:pt x="3142147" y="5225963"/>
                </a:cubicBezTo>
                <a:cubicBezTo>
                  <a:pt x="3154669" y="5199910"/>
                  <a:pt x="3149638" y="5181464"/>
                  <a:pt x="3132063" y="5160201"/>
                </a:cubicBezTo>
                <a:cubicBezTo>
                  <a:pt x="3063049" y="5074700"/>
                  <a:pt x="3023997" y="4975794"/>
                  <a:pt x="2992209" y="4872894"/>
                </a:cubicBezTo>
                <a:cubicBezTo>
                  <a:pt x="2975447" y="4821027"/>
                  <a:pt x="2975447" y="4821027"/>
                  <a:pt x="2922382" y="4817997"/>
                </a:cubicBezTo>
                <a:cubicBezTo>
                  <a:pt x="2874077" y="4816185"/>
                  <a:pt x="2874077" y="4816185"/>
                  <a:pt x="2852371" y="4861342"/>
                </a:cubicBezTo>
                <a:cubicBezTo>
                  <a:pt x="2837344" y="4892605"/>
                  <a:pt x="2822769" y="4925153"/>
                  <a:pt x="2799055" y="4952246"/>
                </a:cubicBezTo>
                <a:cubicBezTo>
                  <a:pt x="2786330" y="4965376"/>
                  <a:pt x="2772319" y="4978957"/>
                  <a:pt x="2750389" y="4982323"/>
                </a:cubicBezTo>
                <a:cubicBezTo>
                  <a:pt x="2748832" y="4965544"/>
                  <a:pt x="2755511" y="4951650"/>
                  <a:pt x="2759166" y="4937373"/>
                </a:cubicBezTo>
                <a:cubicBezTo>
                  <a:pt x="2766477" y="4908818"/>
                  <a:pt x="2768193" y="4880785"/>
                  <a:pt x="2758717" y="4853791"/>
                </a:cubicBezTo>
                <a:cubicBezTo>
                  <a:pt x="2754589" y="4837915"/>
                  <a:pt x="2758831" y="4833539"/>
                  <a:pt x="2773428" y="4829858"/>
                </a:cubicBezTo>
                <a:cubicBezTo>
                  <a:pt x="2788026" y="4826178"/>
                  <a:pt x="2803458" y="4820761"/>
                  <a:pt x="2813611" y="4808534"/>
                </a:cubicBezTo>
                <a:cubicBezTo>
                  <a:pt x="2819072" y="4799399"/>
                  <a:pt x="2822795" y="4789429"/>
                  <a:pt x="2820922" y="4779980"/>
                </a:cubicBezTo>
                <a:cubicBezTo>
                  <a:pt x="2816861" y="4768411"/>
                  <a:pt x="2805287" y="4772474"/>
                  <a:pt x="2796668" y="4772612"/>
                </a:cubicBezTo>
                <a:cubicBezTo>
                  <a:pt x="2738910" y="4772674"/>
                  <a:pt x="2681603" y="4774021"/>
                  <a:pt x="2622107" y="4773249"/>
                </a:cubicBezTo>
                <a:lnTo>
                  <a:pt x="2591932" y="4771776"/>
                </a:lnTo>
                <a:lnTo>
                  <a:pt x="2581363" y="4784316"/>
                </a:lnTo>
                <a:cubicBezTo>
                  <a:pt x="2571376" y="4791016"/>
                  <a:pt x="2557281" y="4791697"/>
                  <a:pt x="2533973" y="4788867"/>
                </a:cubicBezTo>
                <a:cubicBezTo>
                  <a:pt x="2506747" y="4786794"/>
                  <a:pt x="2502347" y="4789267"/>
                  <a:pt x="2494641" y="4816770"/>
                </a:cubicBezTo>
                <a:cubicBezTo>
                  <a:pt x="2487900" y="4840836"/>
                  <a:pt x="2498074" y="4864084"/>
                  <a:pt x="2502607" y="4887605"/>
                </a:cubicBezTo>
                <a:cubicBezTo>
                  <a:pt x="2510439" y="4932445"/>
                  <a:pt x="2523908" y="4977012"/>
                  <a:pt x="2530777" y="5025291"/>
                </a:cubicBezTo>
                <a:cubicBezTo>
                  <a:pt x="2534074" y="5046611"/>
                  <a:pt x="2534207" y="5072605"/>
                  <a:pt x="2526229" y="5094470"/>
                </a:cubicBezTo>
                <a:cubicBezTo>
                  <a:pt x="2521688" y="5117298"/>
                  <a:pt x="2507797" y="5133797"/>
                  <a:pt x="2476444" y="5139834"/>
                </a:cubicBezTo>
                <a:cubicBezTo>
                  <a:pt x="2488275" y="5104218"/>
                  <a:pt x="2448950" y="5085771"/>
                  <a:pt x="2456379" y="5052626"/>
                </a:cubicBezTo>
                <a:cubicBezTo>
                  <a:pt x="2435621" y="5020847"/>
                  <a:pt x="2438376" y="4984539"/>
                  <a:pt x="2428893" y="4952213"/>
                </a:cubicBezTo>
                <a:cubicBezTo>
                  <a:pt x="2417209" y="4921126"/>
                  <a:pt x="2408687" y="4885362"/>
                  <a:pt x="2404842" y="4852765"/>
                </a:cubicBezTo>
                <a:cubicBezTo>
                  <a:pt x="2399900" y="4797610"/>
                  <a:pt x="2345447" y="4793459"/>
                  <a:pt x="2313953" y="4819852"/>
                </a:cubicBezTo>
                <a:cubicBezTo>
                  <a:pt x="2307352" y="4823562"/>
                  <a:pt x="2305426" y="4830439"/>
                  <a:pt x="2305700" y="4836077"/>
                </a:cubicBezTo>
                <a:cubicBezTo>
                  <a:pt x="2303773" y="4842953"/>
                  <a:pt x="2307486" y="4849557"/>
                  <a:pt x="2307760" y="4855197"/>
                </a:cubicBezTo>
                <a:cubicBezTo>
                  <a:pt x="2301982" y="4875825"/>
                  <a:pt x="2291528" y="4893287"/>
                  <a:pt x="2273652" y="4897541"/>
                </a:cubicBezTo>
                <a:cubicBezTo>
                  <a:pt x="2253574" y="4903035"/>
                  <a:pt x="2241475" y="4886661"/>
                  <a:pt x="2229651" y="4875929"/>
                </a:cubicBezTo>
                <a:cubicBezTo>
                  <a:pt x="2223740" y="4870562"/>
                  <a:pt x="2222228" y="4862722"/>
                  <a:pt x="2219754" y="4858320"/>
                </a:cubicBezTo>
                <a:cubicBezTo>
                  <a:pt x="2192808" y="4815533"/>
                  <a:pt x="2150045" y="4796122"/>
                  <a:pt x="2105490" y="4809581"/>
                </a:cubicBezTo>
                <a:cubicBezTo>
                  <a:pt x="2095451" y="4812326"/>
                  <a:pt x="2084449" y="4818511"/>
                  <a:pt x="2075923" y="4829098"/>
                </a:cubicBezTo>
                <a:cubicBezTo>
                  <a:pt x="2054741" y="4858383"/>
                  <a:pt x="2019261" y="4872533"/>
                  <a:pt x="1995879" y="4903056"/>
                </a:cubicBezTo>
                <a:cubicBezTo>
                  <a:pt x="1992718" y="4907729"/>
                  <a:pt x="1978003" y="4907311"/>
                  <a:pt x="1971127" y="4905382"/>
                </a:cubicBezTo>
                <a:cubicBezTo>
                  <a:pt x="1957377" y="4901526"/>
                  <a:pt x="1943627" y="4897668"/>
                  <a:pt x="1929602" y="4888172"/>
                </a:cubicBezTo>
                <a:cubicBezTo>
                  <a:pt x="1917777" y="4877438"/>
                  <a:pt x="1908976" y="4882386"/>
                  <a:pt x="1900724" y="4898612"/>
                </a:cubicBezTo>
                <a:cubicBezTo>
                  <a:pt x="1899761" y="4902049"/>
                  <a:pt x="1900035" y="4907689"/>
                  <a:pt x="1896871" y="4912363"/>
                </a:cubicBezTo>
                <a:cubicBezTo>
                  <a:pt x="1891507" y="4918275"/>
                  <a:pt x="1883944" y="4925423"/>
                  <a:pt x="1877068" y="4923495"/>
                </a:cubicBezTo>
                <a:cubicBezTo>
                  <a:pt x="1865518" y="4918402"/>
                  <a:pt x="1869644" y="4910289"/>
                  <a:pt x="1870333" y="4901212"/>
                </a:cubicBezTo>
                <a:cubicBezTo>
                  <a:pt x="1875838" y="4874945"/>
                  <a:pt x="1893855" y="4850334"/>
                  <a:pt x="1885608" y="4820209"/>
                </a:cubicBezTo>
                <a:cubicBezTo>
                  <a:pt x="1882860" y="4810168"/>
                  <a:pt x="1874473" y="4800399"/>
                  <a:pt x="1867872" y="4804109"/>
                </a:cubicBezTo>
                <a:cubicBezTo>
                  <a:pt x="1856871" y="4810294"/>
                  <a:pt x="1844630" y="4814276"/>
                  <a:pt x="1837342" y="4827064"/>
                </a:cubicBezTo>
                <a:cubicBezTo>
                  <a:pt x="1832253" y="4838614"/>
                  <a:pt x="1815886" y="4850711"/>
                  <a:pt x="1799662" y="4842451"/>
                </a:cubicBezTo>
                <a:cubicBezTo>
                  <a:pt x="1782199" y="4831991"/>
                  <a:pt x="1762537" y="4822766"/>
                  <a:pt x="1758003" y="4799247"/>
                </a:cubicBezTo>
                <a:cubicBezTo>
                  <a:pt x="1758965" y="4795808"/>
                  <a:pt x="1769967" y="4789623"/>
                  <a:pt x="1769692" y="4783984"/>
                </a:cubicBezTo>
                <a:cubicBezTo>
                  <a:pt x="1765706" y="4771742"/>
                  <a:pt x="1760484" y="4757298"/>
                  <a:pt x="1743295" y="4752477"/>
                </a:cubicBezTo>
                <a:cubicBezTo>
                  <a:pt x="1699843" y="4742143"/>
                  <a:pt x="1659281" y="4721494"/>
                  <a:pt x="1616518" y="4702082"/>
                </a:cubicBezTo>
                <a:cubicBezTo>
                  <a:pt x="1589980" y="4690930"/>
                  <a:pt x="1563302" y="4700133"/>
                  <a:pt x="1541847" y="4723780"/>
                </a:cubicBezTo>
                <a:cubicBezTo>
                  <a:pt x="1515028" y="4753336"/>
                  <a:pt x="1513791" y="4751137"/>
                  <a:pt x="1482305" y="4731179"/>
                </a:cubicBezTo>
                <a:cubicBezTo>
                  <a:pt x="1468280" y="4721683"/>
                  <a:pt x="1460166" y="4717553"/>
                  <a:pt x="1473783" y="4695417"/>
                </a:cubicBezTo>
                <a:cubicBezTo>
                  <a:pt x="1493726" y="4663929"/>
                  <a:pt x="1488645" y="4629131"/>
                  <a:pt x="1468846" y="4593913"/>
                </a:cubicBezTo>
                <a:cubicBezTo>
                  <a:pt x="1444102" y="4549890"/>
                  <a:pt x="1408904" y="4523329"/>
                  <a:pt x="1363940" y="4505154"/>
                </a:cubicBezTo>
                <a:cubicBezTo>
                  <a:pt x="1355828" y="4501025"/>
                  <a:pt x="1348953" y="4499096"/>
                  <a:pt x="1341662" y="4511882"/>
                </a:cubicBezTo>
                <a:cubicBezTo>
                  <a:pt x="1330247" y="4532784"/>
                  <a:pt x="1307968" y="4539514"/>
                  <a:pt x="1289128" y="4547206"/>
                </a:cubicBezTo>
                <a:cubicBezTo>
                  <a:pt x="1263686" y="4558610"/>
                  <a:pt x="1224087" y="4534523"/>
                  <a:pt x="1221480" y="4504127"/>
                </a:cubicBezTo>
                <a:cubicBezTo>
                  <a:pt x="1218870" y="4473732"/>
                  <a:pt x="1214062" y="4444570"/>
                  <a:pt x="1220530" y="4414866"/>
                </a:cubicBezTo>
                <a:cubicBezTo>
                  <a:pt x="1223419" y="4404551"/>
                  <a:pt x="1225345" y="4397676"/>
                  <a:pt x="1239097" y="4401534"/>
                </a:cubicBezTo>
                <a:cubicBezTo>
                  <a:pt x="1249407" y="4404427"/>
                  <a:pt x="1253261" y="4390675"/>
                  <a:pt x="1251750" y="4382834"/>
                </a:cubicBezTo>
                <a:cubicBezTo>
                  <a:pt x="1251202" y="4371557"/>
                  <a:pt x="1255052" y="4357804"/>
                  <a:pt x="1254504" y="4346526"/>
                </a:cubicBezTo>
                <a:cubicBezTo>
                  <a:pt x="1251755" y="4336486"/>
                  <a:pt x="1238969" y="4329190"/>
                  <a:pt x="1230581" y="4319421"/>
                </a:cubicBezTo>
                <a:cubicBezTo>
                  <a:pt x="1216765" y="4302566"/>
                  <a:pt x="1202948" y="4285711"/>
                  <a:pt x="1186758" y="4272364"/>
                </a:cubicBezTo>
                <a:lnTo>
                  <a:pt x="1175214" y="4264939"/>
                </a:lnTo>
                <a:lnTo>
                  <a:pt x="1161833" y="4266023"/>
                </a:lnTo>
                <a:cubicBezTo>
                  <a:pt x="1154415" y="4265067"/>
                  <a:pt x="1147356" y="4262915"/>
                  <a:pt x="1140837" y="4258967"/>
                </a:cubicBezTo>
                <a:lnTo>
                  <a:pt x="1128185" y="4246273"/>
                </a:lnTo>
                <a:lnTo>
                  <a:pt x="1114189" y="4244360"/>
                </a:lnTo>
                <a:cubicBezTo>
                  <a:pt x="1109687" y="4244719"/>
                  <a:pt x="1105528" y="4246333"/>
                  <a:pt x="1101745" y="4249907"/>
                </a:cubicBezTo>
                <a:cubicBezTo>
                  <a:pt x="1097344" y="4252381"/>
                  <a:pt x="1093356" y="4251725"/>
                  <a:pt x="1089334" y="4250366"/>
                </a:cubicBezTo>
                <a:lnTo>
                  <a:pt x="1081819" y="4248119"/>
                </a:lnTo>
                <a:lnTo>
                  <a:pt x="1066120" y="4264125"/>
                </a:lnTo>
                <a:cubicBezTo>
                  <a:pt x="1059898" y="4273698"/>
                  <a:pt x="1055110" y="4284226"/>
                  <a:pt x="1050323" y="4294755"/>
                </a:cubicBezTo>
                <a:cubicBezTo>
                  <a:pt x="1036917" y="4327300"/>
                  <a:pt x="1015857" y="4348360"/>
                  <a:pt x="983313" y="4357938"/>
                </a:cubicBezTo>
                <a:cubicBezTo>
                  <a:pt x="975658" y="4350281"/>
                  <a:pt x="968002" y="4342625"/>
                  <a:pt x="960346" y="4334969"/>
                </a:cubicBezTo>
                <a:cubicBezTo>
                  <a:pt x="971834" y="4319654"/>
                  <a:pt x="985236" y="4306251"/>
                  <a:pt x="1002467" y="4292849"/>
                </a:cubicBezTo>
                <a:cubicBezTo>
                  <a:pt x="1013954" y="4281362"/>
                  <a:pt x="1027355" y="4271788"/>
                  <a:pt x="1033100" y="4258387"/>
                </a:cubicBezTo>
                <a:cubicBezTo>
                  <a:pt x="1065652" y="4210525"/>
                  <a:pt x="1052257" y="4177986"/>
                  <a:pt x="998661" y="4158853"/>
                </a:cubicBezTo>
                <a:cubicBezTo>
                  <a:pt x="958462" y="4149287"/>
                  <a:pt x="954636" y="4141631"/>
                  <a:pt x="956556" y="4105261"/>
                </a:cubicBezTo>
                <a:cubicBezTo>
                  <a:pt x="960392" y="4063146"/>
                  <a:pt x="946994" y="4049748"/>
                  <a:pt x="904879" y="4057413"/>
                </a:cubicBezTo>
                <a:cubicBezTo>
                  <a:pt x="899136" y="4059328"/>
                  <a:pt x="891479" y="4063158"/>
                  <a:pt x="885736" y="4065073"/>
                </a:cubicBezTo>
                <a:cubicBezTo>
                  <a:pt x="843619" y="4080393"/>
                  <a:pt x="822567" y="4059341"/>
                  <a:pt x="818745" y="4013399"/>
                </a:cubicBezTo>
                <a:cubicBezTo>
                  <a:pt x="820662" y="4000000"/>
                  <a:pt x="822578" y="3986599"/>
                  <a:pt x="826409" y="3971284"/>
                </a:cubicBezTo>
                <a:cubicBezTo>
                  <a:pt x="834075" y="3917683"/>
                  <a:pt x="847483" y="3865997"/>
                  <a:pt x="870463" y="3816223"/>
                </a:cubicBezTo>
                <a:cubicBezTo>
                  <a:pt x="887698" y="3779849"/>
                  <a:pt x="883874" y="3753050"/>
                  <a:pt x="849420" y="3733913"/>
                </a:cubicBezTo>
                <a:cubicBezTo>
                  <a:pt x="845592" y="3730085"/>
                  <a:pt x="841764" y="3726257"/>
                  <a:pt x="837936" y="3722429"/>
                </a:cubicBezTo>
                <a:cubicBezTo>
                  <a:pt x="820712" y="3697547"/>
                  <a:pt x="820715" y="3682233"/>
                  <a:pt x="847517" y="3670743"/>
                </a:cubicBezTo>
                <a:lnTo>
                  <a:pt x="871187" y="3654468"/>
                </a:lnTo>
                <a:lnTo>
                  <a:pt x="862921" y="3655033"/>
                </a:lnTo>
                <a:lnTo>
                  <a:pt x="865726" y="3649731"/>
                </a:lnTo>
                <a:cubicBezTo>
                  <a:pt x="872742" y="3631304"/>
                  <a:pt x="907125" y="3594598"/>
                  <a:pt x="920326" y="3587177"/>
                </a:cubicBezTo>
                <a:lnTo>
                  <a:pt x="925490" y="3584399"/>
                </a:lnTo>
                <a:lnTo>
                  <a:pt x="928649" y="3574777"/>
                </a:lnTo>
                <a:cubicBezTo>
                  <a:pt x="929489" y="3567001"/>
                  <a:pt x="928593" y="3559165"/>
                  <a:pt x="925932" y="3550999"/>
                </a:cubicBezTo>
                <a:lnTo>
                  <a:pt x="917654" y="3534979"/>
                </a:lnTo>
                <a:lnTo>
                  <a:pt x="912238" y="3534153"/>
                </a:lnTo>
                <a:cubicBezTo>
                  <a:pt x="905209" y="3531949"/>
                  <a:pt x="898814" y="3528302"/>
                  <a:pt x="892558" y="3527474"/>
                </a:cubicBezTo>
                <a:cubicBezTo>
                  <a:pt x="879637" y="3494184"/>
                  <a:pt x="853232" y="3509027"/>
                  <a:pt x="830681" y="3510117"/>
                </a:cubicBezTo>
                <a:cubicBezTo>
                  <a:pt x="759587" y="3512423"/>
                  <a:pt x="693717" y="3529172"/>
                  <a:pt x="626610" y="3543722"/>
                </a:cubicBezTo>
                <a:cubicBezTo>
                  <a:pt x="613133" y="3545504"/>
                  <a:pt x="597458" y="3548522"/>
                  <a:pt x="581781" y="3551541"/>
                </a:cubicBezTo>
                <a:cubicBezTo>
                  <a:pt x="560466" y="3554832"/>
                  <a:pt x="538189" y="3561561"/>
                  <a:pt x="534885" y="3586592"/>
                </a:cubicBezTo>
                <a:cubicBezTo>
                  <a:pt x="531032" y="3600343"/>
                  <a:pt x="518793" y="3604326"/>
                  <a:pt x="508756" y="3607073"/>
                </a:cubicBezTo>
                <a:cubicBezTo>
                  <a:pt x="497754" y="3613256"/>
                  <a:pt x="482766" y="3607199"/>
                  <a:pt x="473000" y="3615583"/>
                </a:cubicBezTo>
                <a:cubicBezTo>
                  <a:pt x="468600" y="3618056"/>
                  <a:pt x="454850" y="3614200"/>
                  <a:pt x="451138" y="3607596"/>
                </a:cubicBezTo>
                <a:cubicBezTo>
                  <a:pt x="431341" y="3583966"/>
                  <a:pt x="418198" y="3540301"/>
                  <a:pt x="426615" y="3498773"/>
                </a:cubicBezTo>
                <a:lnTo>
                  <a:pt x="434951" y="3478138"/>
                </a:lnTo>
                <a:lnTo>
                  <a:pt x="0" y="3478138"/>
                </a:lnTo>
                <a:close/>
              </a:path>
            </a:pathLst>
          </a:custGeom>
          <a:solidFill>
            <a:schemeClr val="bg1">
              <a:lumMod val="95000"/>
            </a:schemeClr>
          </a:solidFill>
        </p:spPr>
        <p:txBody>
          <a:bodyPr wrap="square" lIns="150613" tIns="75303" rIns="150613" bIns="75303" anchor="ctr">
            <a:noAutofit/>
          </a:bodyPr>
          <a:lstStyle>
            <a:lvl1pPr marL="0" indent="0" algn="ctr">
              <a:buNone/>
              <a:defRPr sz="3000">
                <a:latin typeface="+mn-lt"/>
                <a:cs typeface="Arial" pitchFamily="34" charset="0"/>
              </a:defRPr>
            </a:lvl1pPr>
            <a:lvl2pPr marL="753051" indent="0">
              <a:buNone/>
              <a:defRPr sz="4600"/>
            </a:lvl2pPr>
            <a:lvl3pPr marL="1506105" indent="0">
              <a:buNone/>
              <a:defRPr sz="4000"/>
            </a:lvl3pPr>
            <a:lvl4pPr marL="2259164" indent="0">
              <a:buNone/>
              <a:defRPr sz="3300"/>
            </a:lvl4pPr>
            <a:lvl5pPr marL="3012215" indent="0">
              <a:buNone/>
              <a:defRPr sz="3300"/>
            </a:lvl5pPr>
            <a:lvl6pPr marL="3765270" indent="0">
              <a:buNone/>
              <a:defRPr sz="3300"/>
            </a:lvl6pPr>
            <a:lvl7pPr marL="4518325" indent="0">
              <a:buNone/>
              <a:defRPr sz="3300"/>
            </a:lvl7pPr>
            <a:lvl8pPr marL="5271379" indent="0">
              <a:buNone/>
              <a:defRPr sz="3300"/>
            </a:lvl8pPr>
            <a:lvl9pPr marL="6024434" indent="0">
              <a:buNone/>
              <a:defRPr sz="33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240702260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CB7E376F-0253-46E6-902C-2CA1892242CD}"/>
              </a:ext>
            </a:extLst>
          </p:cNvPr>
          <p:cNvSpPr>
            <a:spLocks noGrp="1"/>
          </p:cNvSpPr>
          <p:nvPr>
            <p:ph type="pic" sz="quarter" idx="11" hasCustomPrompt="1"/>
          </p:nvPr>
        </p:nvSpPr>
        <p:spPr>
          <a:xfrm>
            <a:off x="0" y="5"/>
            <a:ext cx="20104103" cy="6197597"/>
          </a:xfrm>
          <a:prstGeom prst="rect">
            <a:avLst/>
          </a:prstGeom>
          <a:solidFill>
            <a:schemeClr val="bg1">
              <a:lumMod val="95000"/>
            </a:schemeClr>
          </a:solidFill>
          <a:effectLst/>
        </p:spPr>
        <p:txBody>
          <a:bodyPr wrap="square" lIns="150613" tIns="75303" rIns="150613" bIns="75303" anchor="ctr">
            <a:noAutofit/>
          </a:bodyPr>
          <a:lstStyle>
            <a:lvl1pPr marL="0" marR="0" indent="0" algn="ctr" defTabSz="1506105" rtl="0" eaLnBrk="1" fontAlgn="auto" latinLnBrk="1" hangingPunct="1">
              <a:lnSpc>
                <a:spcPct val="90000"/>
              </a:lnSpc>
              <a:spcBef>
                <a:spcPts val="1649"/>
              </a:spcBef>
              <a:spcAft>
                <a:spcPts val="0"/>
              </a:spcAft>
              <a:buClrTx/>
              <a:buSzTx/>
              <a:buFontTx/>
              <a:buNone/>
              <a:tabLst/>
              <a:defRPr sz="30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4231329267"/>
      </p:ext>
    </p:extLst>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userDrawn="1">
  <p:cSld name="8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6E3EB2D9-614D-4F52-A3BD-39613A8924C3}"/>
              </a:ext>
            </a:extLst>
          </p:cNvPr>
          <p:cNvSpPr>
            <a:spLocks noGrp="1"/>
          </p:cNvSpPr>
          <p:nvPr>
            <p:ph type="pic" sz="quarter" idx="14" hasCustomPrompt="1"/>
          </p:nvPr>
        </p:nvSpPr>
        <p:spPr>
          <a:xfrm>
            <a:off x="6488623" y="0"/>
            <a:ext cx="7126857" cy="11303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50613" tIns="75303" rIns="150613" bIns="75303" numCol="1" spcCol="0" rtlCol="0" fromWordArt="0" anchor="ctr" anchorCtr="0" forceAA="0" compatLnSpc="1">
            <a:prstTxWarp prst="textNoShape">
              <a:avLst/>
            </a:prstTxWarp>
            <a:noAutofit/>
          </a:bodyPr>
          <a:lstStyle>
            <a:lvl1pPr marL="0" marR="0" indent="0" algn="ctr" defTabSz="1506105" rtl="0" eaLnBrk="1" fontAlgn="auto" latinLnBrk="0" hangingPunct="1">
              <a:lnSpc>
                <a:spcPct val="90000"/>
              </a:lnSpc>
              <a:spcBef>
                <a:spcPts val="1649"/>
              </a:spcBef>
              <a:spcAft>
                <a:spcPts val="0"/>
              </a:spcAft>
              <a:buClrTx/>
              <a:buSzTx/>
              <a:buFont typeface="Arial" panose="020B0604020202020204" pitchFamily="34" charset="0"/>
              <a:buNone/>
              <a:tabLst/>
              <a:defRPr lang="ko-KR" altLang="en-US" sz="3000">
                <a:solidFill>
                  <a:schemeClr val="tx1">
                    <a:lumMod val="75000"/>
                    <a:lumOff val="25000"/>
                  </a:schemeClr>
                </a:solidFill>
              </a:defRPr>
            </a:lvl1pPr>
          </a:lstStyle>
          <a:p>
            <a:pPr marL="0" marR="0" lvl="0" indent="0" algn="ctr" defTabSz="1506105" rtl="0" eaLnBrk="1" fontAlgn="auto" latinLnBrk="0" hangingPunct="1">
              <a:lnSpc>
                <a:spcPct val="90000"/>
              </a:lnSpc>
              <a:spcBef>
                <a:spcPts val="1649"/>
              </a:spcBef>
              <a:spcAft>
                <a:spcPts val="0"/>
              </a:spcAft>
              <a:buClrTx/>
              <a:buSzTx/>
              <a:buFont typeface="Arial" panose="020B0604020202020204" pitchFamily="34" charset="0"/>
              <a:buNone/>
              <a:tabLst/>
              <a:defRPr/>
            </a:pPr>
            <a:r>
              <a:rPr lang="en-US" altLang="ko-KR" dirty="0"/>
              <a:t>Place Your Picture Here Send To Back</a:t>
            </a:r>
            <a:endParaRPr lang="ko-KR" altLang="en-US" dirty="0"/>
          </a:p>
        </p:txBody>
      </p:sp>
    </p:spTree>
    <p:extLst>
      <p:ext uri="{BB962C8B-B14F-4D97-AF65-F5344CB8AC3E}">
        <p14:creationId xmlns:p14="http://schemas.microsoft.com/office/powerpoint/2010/main" val="2833116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37" name="Shape 37"/>
          <p:cNvSpPr>
            <a:spLocks noGrp="1"/>
          </p:cNvSpPr>
          <p:nvPr>
            <p:ph type="body" sz="quarter" idx="1"/>
          </p:nvPr>
        </p:nvSpPr>
        <p:spPr>
          <a:xfrm>
            <a:off x="991397" y="754944"/>
            <a:ext cx="16017185" cy="1464633"/>
          </a:xfrm>
          <a:prstGeom prst="rect">
            <a:avLst/>
          </a:prstGeom>
        </p:spPr>
        <p:txBody>
          <a:bodyPr>
            <a:normAutofit/>
          </a:bodyPr>
          <a:lstStyle>
            <a:lvl1pPr>
              <a:lnSpc>
                <a:spcPct val="80000"/>
              </a:lnSpc>
              <a:defRPr sz="5300" b="1"/>
            </a:lvl1pPr>
            <a:lvl2pPr>
              <a:lnSpc>
                <a:spcPct val="80000"/>
              </a:lnSpc>
              <a:defRPr sz="5300" b="1"/>
            </a:lvl2pPr>
            <a:lvl3pPr marL="595556" indent="-595556">
              <a:lnSpc>
                <a:spcPct val="80000"/>
              </a:lnSpc>
              <a:defRPr sz="5300" b="1"/>
            </a:lvl3pPr>
            <a:lvl4pPr marL="842779" indent="-595556">
              <a:lnSpc>
                <a:spcPct val="80000"/>
              </a:lnSpc>
              <a:defRPr sz="5300" b="1"/>
            </a:lvl4pPr>
            <a:lvl5pPr marL="1089989" indent="-595556">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38" name="Shape 38"/>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728967846"/>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4_Title Only">
    <p:spTree>
      <p:nvGrpSpPr>
        <p:cNvPr id="1" name=""/>
        <p:cNvGrpSpPr/>
        <p:nvPr/>
      </p:nvGrpSpPr>
      <p:grpSpPr>
        <a:xfrm>
          <a:off x="0" y="0"/>
          <a:ext cx="0" cy="0"/>
          <a:chOff x="0" y="0"/>
          <a:chExt cx="0" cy="0"/>
        </a:xfrm>
      </p:grpSpPr>
      <p:sp>
        <p:nvSpPr>
          <p:cNvPr id="238" name="Shape 238"/>
          <p:cNvSpPr>
            <a:spLocks noGrp="1"/>
          </p:cNvSpPr>
          <p:nvPr>
            <p:ph type="body" sz="quarter" idx="1"/>
          </p:nvPr>
        </p:nvSpPr>
        <p:spPr>
          <a:xfrm>
            <a:off x="991397" y="754931"/>
            <a:ext cx="16017185" cy="1307024"/>
          </a:xfrm>
          <a:prstGeom prst="rect">
            <a:avLst/>
          </a:prstGeom>
        </p:spPr>
        <p:txBody>
          <a:bodyPr>
            <a:normAutofit/>
          </a:bodyPr>
          <a:lstStyle>
            <a:lvl1pPr>
              <a:lnSpc>
                <a:spcPct val="80000"/>
              </a:lnSpc>
              <a:spcBef>
                <a:spcPts val="0"/>
              </a:spcBef>
              <a:defRPr sz="5300" b="1">
                <a:solidFill>
                  <a:srgbClr val="000000"/>
                </a:solidFill>
              </a:defRPr>
            </a:lvl1pPr>
            <a:lvl2pPr indent="456468">
              <a:lnSpc>
                <a:spcPct val="80000"/>
              </a:lnSpc>
              <a:spcBef>
                <a:spcPts val="0"/>
              </a:spcBef>
              <a:defRPr sz="5300" b="1">
                <a:solidFill>
                  <a:srgbClr val="000000"/>
                </a:solidFill>
              </a:defRPr>
            </a:lvl2pPr>
            <a:lvl3pPr marL="0" indent="912920">
              <a:lnSpc>
                <a:spcPct val="80000"/>
              </a:lnSpc>
              <a:spcBef>
                <a:spcPts val="0"/>
              </a:spcBef>
              <a:buSzTx/>
              <a:buNone/>
              <a:defRPr sz="5300" b="1">
                <a:solidFill>
                  <a:srgbClr val="000000"/>
                </a:solidFill>
              </a:defRPr>
            </a:lvl3pPr>
            <a:lvl4pPr marL="0" indent="1369389">
              <a:lnSpc>
                <a:spcPct val="80000"/>
              </a:lnSpc>
              <a:spcBef>
                <a:spcPts val="0"/>
              </a:spcBef>
              <a:buSzTx/>
              <a:buNone/>
              <a:defRPr sz="5300" b="1">
                <a:solidFill>
                  <a:srgbClr val="000000"/>
                </a:solidFill>
              </a:defRPr>
            </a:lvl4pPr>
            <a:lvl5pPr marL="0" indent="1825846">
              <a:lnSpc>
                <a:spcPct val="80000"/>
              </a:lnSpc>
              <a:spcBef>
                <a:spcPts val="0"/>
              </a:spcBef>
              <a:buSzTx/>
              <a:buNone/>
              <a:defRPr sz="5300" b="1">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39" name="Shape 239"/>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805269606"/>
      </p:ext>
    </p:extLst>
  </p:cSld>
  <p:clrMapOvr>
    <a:masterClrMapping/>
  </p:clrMapOvr>
  <p:transition spd="med"/>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10_Image slide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18B8CAF3-9328-4AEF-8C03-A4E21A15B3DF}"/>
              </a:ext>
            </a:extLst>
          </p:cNvPr>
          <p:cNvSpPr>
            <a:spLocks noGrp="1"/>
          </p:cNvSpPr>
          <p:nvPr>
            <p:ph type="pic" sz="quarter" idx="14" hasCustomPrompt="1"/>
          </p:nvPr>
        </p:nvSpPr>
        <p:spPr>
          <a:xfrm>
            <a:off x="1343912" y="929645"/>
            <a:ext cx="10922730" cy="9443739"/>
          </a:xfrm>
          <a:custGeom>
            <a:avLst/>
            <a:gdLst>
              <a:gd name="connsiteX0" fmla="*/ 1832943 w 6624018"/>
              <a:gd name="connsiteY0" fmla="*/ 4748834 h 5729909"/>
              <a:gd name="connsiteX1" fmla="*/ 6624018 w 6624018"/>
              <a:gd name="connsiteY1" fmla="*/ 4748834 h 5729909"/>
              <a:gd name="connsiteX2" fmla="*/ 6624018 w 6624018"/>
              <a:gd name="connsiteY2" fmla="*/ 5729909 h 5729909"/>
              <a:gd name="connsiteX3" fmla="*/ 1832943 w 6624018"/>
              <a:gd name="connsiteY3" fmla="*/ 5729909 h 5729909"/>
              <a:gd name="connsiteX4" fmla="*/ 1841224 w 6624018"/>
              <a:gd name="connsiteY4" fmla="*/ 2822714 h 5729909"/>
              <a:gd name="connsiteX5" fmla="*/ 3091438 w 6624018"/>
              <a:gd name="connsiteY5" fmla="*/ 2822714 h 5729909"/>
              <a:gd name="connsiteX6" fmla="*/ 3091438 w 6624018"/>
              <a:gd name="connsiteY6" fmla="*/ 4611758 h 5729909"/>
              <a:gd name="connsiteX7" fmla="*/ 1841224 w 6624018"/>
              <a:gd name="connsiteY7" fmla="*/ 4611758 h 5729909"/>
              <a:gd name="connsiteX8" fmla="*/ 0 w 6624018"/>
              <a:gd name="connsiteY8" fmla="*/ 2822714 h 5729909"/>
              <a:gd name="connsiteX9" fmla="*/ 1690847 w 6624018"/>
              <a:gd name="connsiteY9" fmla="*/ 2822714 h 5729909"/>
              <a:gd name="connsiteX10" fmla="*/ 1690847 w 6624018"/>
              <a:gd name="connsiteY10" fmla="*/ 4949686 h 5729909"/>
              <a:gd name="connsiteX11" fmla="*/ 0 w 6624018"/>
              <a:gd name="connsiteY11" fmla="*/ 4949686 h 5729909"/>
              <a:gd name="connsiteX12" fmla="*/ 3241814 w 6624018"/>
              <a:gd name="connsiteY12" fmla="*/ 1928192 h 5729909"/>
              <a:gd name="connsiteX13" fmla="*/ 6042992 w 6624018"/>
              <a:gd name="connsiteY13" fmla="*/ 1928192 h 5729909"/>
              <a:gd name="connsiteX14" fmla="*/ 6042992 w 6624018"/>
              <a:gd name="connsiteY14" fmla="*/ 4611758 h 5729909"/>
              <a:gd name="connsiteX15" fmla="*/ 3241814 w 6624018"/>
              <a:gd name="connsiteY15" fmla="*/ 4611758 h 5729909"/>
              <a:gd name="connsiteX16" fmla="*/ 290259 w 6624018"/>
              <a:gd name="connsiteY16" fmla="*/ 894522 h 5729909"/>
              <a:gd name="connsiteX17" fmla="*/ 3091436 w 6624018"/>
              <a:gd name="connsiteY17" fmla="*/ 894522 h 5729909"/>
              <a:gd name="connsiteX18" fmla="*/ 3091436 w 6624018"/>
              <a:gd name="connsiteY18" fmla="*/ 2683566 h 5729909"/>
              <a:gd name="connsiteX19" fmla="*/ 290259 w 6624018"/>
              <a:gd name="connsiteY19" fmla="*/ 2683566 h 5729909"/>
              <a:gd name="connsiteX20" fmla="*/ 3241813 w 6624018"/>
              <a:gd name="connsiteY20" fmla="*/ 0 h 5729909"/>
              <a:gd name="connsiteX21" fmla="*/ 4979872 w 6624018"/>
              <a:gd name="connsiteY21" fmla="*/ 0 h 5729909"/>
              <a:gd name="connsiteX22" fmla="*/ 4979872 w 6624018"/>
              <a:gd name="connsiteY22" fmla="*/ 1789044 h 5729909"/>
              <a:gd name="connsiteX23" fmla="*/ 3241813 w 6624018"/>
              <a:gd name="connsiteY23" fmla="*/ 1789044 h 5729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624018" h="5729909">
                <a:moveTo>
                  <a:pt x="1832943" y="4748834"/>
                </a:moveTo>
                <a:lnTo>
                  <a:pt x="6624018" y="4748834"/>
                </a:lnTo>
                <a:lnTo>
                  <a:pt x="6624018" y="5729909"/>
                </a:lnTo>
                <a:lnTo>
                  <a:pt x="1832943" y="5729909"/>
                </a:lnTo>
                <a:close/>
                <a:moveTo>
                  <a:pt x="1841224" y="2822714"/>
                </a:moveTo>
                <a:lnTo>
                  <a:pt x="3091438" y="2822714"/>
                </a:lnTo>
                <a:lnTo>
                  <a:pt x="3091438" y="4611758"/>
                </a:lnTo>
                <a:lnTo>
                  <a:pt x="1841224" y="4611758"/>
                </a:lnTo>
                <a:close/>
                <a:moveTo>
                  <a:pt x="0" y="2822714"/>
                </a:moveTo>
                <a:lnTo>
                  <a:pt x="1690847" y="2822714"/>
                </a:lnTo>
                <a:lnTo>
                  <a:pt x="1690847" y="4949686"/>
                </a:lnTo>
                <a:lnTo>
                  <a:pt x="0" y="4949686"/>
                </a:lnTo>
                <a:close/>
                <a:moveTo>
                  <a:pt x="3241814" y="1928192"/>
                </a:moveTo>
                <a:lnTo>
                  <a:pt x="6042992" y="1928192"/>
                </a:lnTo>
                <a:lnTo>
                  <a:pt x="6042992" y="4611758"/>
                </a:lnTo>
                <a:lnTo>
                  <a:pt x="3241814" y="4611758"/>
                </a:lnTo>
                <a:close/>
                <a:moveTo>
                  <a:pt x="290259" y="894522"/>
                </a:moveTo>
                <a:lnTo>
                  <a:pt x="3091436" y="894522"/>
                </a:lnTo>
                <a:lnTo>
                  <a:pt x="3091436" y="2683566"/>
                </a:lnTo>
                <a:lnTo>
                  <a:pt x="290259" y="2683566"/>
                </a:lnTo>
                <a:close/>
                <a:moveTo>
                  <a:pt x="3241813" y="0"/>
                </a:moveTo>
                <a:lnTo>
                  <a:pt x="4979872" y="0"/>
                </a:lnTo>
                <a:lnTo>
                  <a:pt x="4979872" y="1789044"/>
                </a:lnTo>
                <a:lnTo>
                  <a:pt x="3241813" y="1789044"/>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50613" tIns="75303" rIns="150613" bIns="75303" numCol="1" spcCol="0" rtlCol="0" fromWordArt="0" anchor="ctr" anchorCtr="0" forceAA="0" compatLnSpc="1">
            <a:prstTxWarp prst="textNoShape">
              <a:avLst/>
            </a:prstTxWarp>
            <a:noAutofit/>
          </a:bodyPr>
          <a:lstStyle>
            <a:lvl1pPr marL="0" marR="0" indent="0" algn="ctr" defTabSz="1506105" rtl="0" eaLnBrk="1" fontAlgn="auto" latinLnBrk="0" hangingPunct="1">
              <a:lnSpc>
                <a:spcPct val="90000"/>
              </a:lnSpc>
              <a:spcBef>
                <a:spcPts val="1649"/>
              </a:spcBef>
              <a:spcAft>
                <a:spcPts val="0"/>
              </a:spcAft>
              <a:buClrTx/>
              <a:buSzTx/>
              <a:buFont typeface="Arial" panose="020B0604020202020204" pitchFamily="34" charset="0"/>
              <a:buNone/>
              <a:tabLst/>
              <a:defRPr lang="ko-KR" altLang="en-US" sz="3000">
                <a:solidFill>
                  <a:schemeClr val="tx1">
                    <a:lumMod val="75000"/>
                    <a:lumOff val="25000"/>
                  </a:schemeClr>
                </a:solidFill>
              </a:defRPr>
            </a:lvl1pPr>
          </a:lstStyle>
          <a:p>
            <a:pPr marL="0" marR="0" lvl="0" indent="0" algn="ctr" defTabSz="1506105" rtl="0" eaLnBrk="1" fontAlgn="auto" latinLnBrk="0" hangingPunct="1">
              <a:lnSpc>
                <a:spcPct val="90000"/>
              </a:lnSpc>
              <a:spcBef>
                <a:spcPts val="1649"/>
              </a:spcBef>
              <a:spcAft>
                <a:spcPts val="0"/>
              </a:spcAft>
              <a:buClrTx/>
              <a:buSzTx/>
              <a:buFont typeface="Arial" panose="020B0604020202020204" pitchFamily="34" charset="0"/>
              <a:buNone/>
              <a:tabLst/>
              <a:defRPr/>
            </a:pPr>
            <a:r>
              <a:rPr lang="en-US" altLang="ko-KR" dirty="0"/>
              <a:t>Place Your Picture Here Send To Back</a:t>
            </a:r>
            <a:endParaRPr lang="ko-KR" altLang="en-US" dirty="0"/>
          </a:p>
        </p:txBody>
      </p:sp>
    </p:spTree>
    <p:extLst>
      <p:ext uri="{BB962C8B-B14F-4D97-AF65-F5344CB8AC3E}">
        <p14:creationId xmlns:p14="http://schemas.microsoft.com/office/powerpoint/2010/main" val="2460536442"/>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userDrawn="1">
  <p:cSld name="1_Images &amp; Contents Layout">
    <p:spTree>
      <p:nvGrpSpPr>
        <p:cNvPr id="1" name=""/>
        <p:cNvGrpSpPr/>
        <p:nvPr/>
      </p:nvGrpSpPr>
      <p:grpSpPr>
        <a:xfrm>
          <a:off x="0" y="0"/>
          <a:ext cx="0" cy="0"/>
          <a:chOff x="0" y="0"/>
          <a:chExt cx="0" cy="0"/>
        </a:xfrm>
      </p:grpSpPr>
      <p:sp>
        <p:nvSpPr>
          <p:cNvPr id="2" name="Rectangle 1"/>
          <p:cNvSpPr/>
          <p:nvPr userDrawn="1"/>
        </p:nvSpPr>
        <p:spPr>
          <a:xfrm flipV="1">
            <a:off x="0" y="0"/>
            <a:ext cx="20104100" cy="6244899"/>
          </a:xfrm>
          <a:prstGeom prst="rect">
            <a:avLst/>
          </a:prstGeom>
          <a:gradFill>
            <a:gsLst>
              <a:gs pos="66000">
                <a:srgbClr val="0070C0"/>
              </a:gs>
              <a:gs pos="33000">
                <a:srgbClr val="3B6DAB"/>
              </a:gs>
              <a:gs pos="0">
                <a:srgbClr val="002060"/>
              </a:gs>
              <a:gs pos="97000">
                <a:srgbClr val="00B0F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3000" kern="1200">
              <a:solidFill>
                <a:prstClr val="white"/>
              </a:solidFill>
              <a:latin typeface="Arial"/>
              <a:ea typeface="Arial Unicode MS"/>
              <a:cs typeface="Arial" pitchFamily="34" charset="0"/>
            </a:endParaRPr>
          </a:p>
        </p:txBody>
      </p:sp>
      <p:grpSp>
        <p:nvGrpSpPr>
          <p:cNvPr id="34" name="Group 33">
            <a:extLst>
              <a:ext uri="{FF2B5EF4-FFF2-40B4-BE49-F238E27FC236}">
                <a16:creationId xmlns:a16="http://schemas.microsoft.com/office/drawing/2014/main" id="{D123DBB0-CE3C-4DAF-AE63-CE74A234B78E}"/>
              </a:ext>
            </a:extLst>
          </p:cNvPr>
          <p:cNvGrpSpPr/>
          <p:nvPr userDrawn="1"/>
        </p:nvGrpSpPr>
        <p:grpSpPr>
          <a:xfrm>
            <a:off x="2581688" y="3444403"/>
            <a:ext cx="6289572" cy="3453996"/>
            <a:chOff x="-548507" y="477868"/>
            <a:chExt cx="11570449" cy="6357177"/>
          </a:xfrm>
        </p:grpSpPr>
        <p:sp>
          <p:nvSpPr>
            <p:cNvPr id="35" name="Freeform: Shape 34">
              <a:extLst>
                <a:ext uri="{FF2B5EF4-FFF2-40B4-BE49-F238E27FC236}">
                  <a16:creationId xmlns:a16="http://schemas.microsoft.com/office/drawing/2014/main" id="{B8C24417-1BEC-4CA1-8C74-D66539BFBE3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sp>
          <p:nvSpPr>
            <p:cNvPr id="36" name="Freeform: Shape 35">
              <a:extLst>
                <a:ext uri="{FF2B5EF4-FFF2-40B4-BE49-F238E27FC236}">
                  <a16:creationId xmlns:a16="http://schemas.microsoft.com/office/drawing/2014/main" id="{E15425C9-7931-4B76-93DD-E669AB3FEE3A}"/>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sp>
          <p:nvSpPr>
            <p:cNvPr id="37" name="Freeform: Shape 36">
              <a:extLst>
                <a:ext uri="{FF2B5EF4-FFF2-40B4-BE49-F238E27FC236}">
                  <a16:creationId xmlns:a16="http://schemas.microsoft.com/office/drawing/2014/main" id="{258F9D2D-AA30-47E4-A55D-0A18CF5CC9DD}"/>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sp>
          <p:nvSpPr>
            <p:cNvPr id="38" name="Freeform: Shape 37">
              <a:extLst>
                <a:ext uri="{FF2B5EF4-FFF2-40B4-BE49-F238E27FC236}">
                  <a16:creationId xmlns:a16="http://schemas.microsoft.com/office/drawing/2014/main" id="{7E2F31AA-791B-4F0B-86BC-D4EAE38D5453}"/>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pPr defTabSz="1506105" hangingPunct="1"/>
              <a:endParaRPr lang="en-US" sz="3000" kern="1200" dirty="0">
                <a:solidFill>
                  <a:prstClr val="black"/>
                </a:solidFill>
                <a:latin typeface="Arial"/>
                <a:ea typeface="Arial Unicode MS"/>
              </a:endParaRPr>
            </a:p>
          </p:txBody>
        </p:sp>
        <p:sp>
          <p:nvSpPr>
            <p:cNvPr id="39" name="Freeform: Shape 38">
              <a:extLst>
                <a:ext uri="{FF2B5EF4-FFF2-40B4-BE49-F238E27FC236}">
                  <a16:creationId xmlns:a16="http://schemas.microsoft.com/office/drawing/2014/main" id="{086015F6-FB8B-410F-A063-1343C3E1E8FB}"/>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grpSp>
          <p:nvGrpSpPr>
            <p:cNvPr id="40" name="Group 39">
              <a:extLst>
                <a:ext uri="{FF2B5EF4-FFF2-40B4-BE49-F238E27FC236}">
                  <a16:creationId xmlns:a16="http://schemas.microsoft.com/office/drawing/2014/main" id="{8B9F375D-1BB9-4CFD-8F43-D038622D93C5}"/>
                </a:ext>
              </a:extLst>
            </p:cNvPr>
            <p:cNvGrpSpPr/>
            <p:nvPr/>
          </p:nvGrpSpPr>
          <p:grpSpPr>
            <a:xfrm>
              <a:off x="1606" y="6382978"/>
              <a:ext cx="413937" cy="115242"/>
              <a:chOff x="5955" y="6353672"/>
              <a:chExt cx="413937" cy="115242"/>
            </a:xfrm>
          </p:grpSpPr>
          <p:sp>
            <p:nvSpPr>
              <p:cNvPr id="45" name="Rectangle: Rounded Corners 44">
                <a:extLst>
                  <a:ext uri="{FF2B5EF4-FFF2-40B4-BE49-F238E27FC236}">
                    <a16:creationId xmlns:a16="http://schemas.microsoft.com/office/drawing/2014/main" id="{88F0C6E3-914F-40ED-8425-FECE4FCEE6C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6105" hangingPunct="1"/>
                <a:endParaRPr lang="en-US" sz="3000" kern="1200">
                  <a:solidFill>
                    <a:prstClr val="white"/>
                  </a:solidFill>
                  <a:latin typeface="Arial"/>
                  <a:ea typeface="Arial Unicode MS"/>
                </a:endParaRPr>
              </a:p>
            </p:txBody>
          </p:sp>
          <p:sp>
            <p:nvSpPr>
              <p:cNvPr id="46" name="Rectangle: Rounded Corners 45">
                <a:extLst>
                  <a:ext uri="{FF2B5EF4-FFF2-40B4-BE49-F238E27FC236}">
                    <a16:creationId xmlns:a16="http://schemas.microsoft.com/office/drawing/2014/main" id="{27BB132A-5E89-48AB-B865-B31B44CC0CCA}"/>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6105" hangingPunct="1"/>
                <a:endParaRPr lang="en-US" sz="3000" kern="1200">
                  <a:solidFill>
                    <a:prstClr val="white"/>
                  </a:solidFill>
                  <a:latin typeface="Arial"/>
                  <a:ea typeface="Arial Unicode MS"/>
                </a:endParaRPr>
              </a:p>
            </p:txBody>
          </p:sp>
        </p:grpSp>
        <p:grpSp>
          <p:nvGrpSpPr>
            <p:cNvPr id="41" name="Group 40">
              <a:extLst>
                <a:ext uri="{FF2B5EF4-FFF2-40B4-BE49-F238E27FC236}">
                  <a16:creationId xmlns:a16="http://schemas.microsoft.com/office/drawing/2014/main" id="{B8522911-06F2-41A0-B4CE-7F3F85A3997A}"/>
                </a:ext>
              </a:extLst>
            </p:cNvPr>
            <p:cNvGrpSpPr/>
            <p:nvPr/>
          </p:nvGrpSpPr>
          <p:grpSpPr>
            <a:xfrm>
              <a:off x="9855291" y="6381600"/>
              <a:ext cx="885989" cy="115242"/>
              <a:chOff x="5955" y="6353672"/>
              <a:chExt cx="413937" cy="115242"/>
            </a:xfrm>
          </p:grpSpPr>
          <p:sp>
            <p:nvSpPr>
              <p:cNvPr id="43" name="Rectangle: Rounded Corners 42">
                <a:extLst>
                  <a:ext uri="{FF2B5EF4-FFF2-40B4-BE49-F238E27FC236}">
                    <a16:creationId xmlns:a16="http://schemas.microsoft.com/office/drawing/2014/main" id="{372ED02B-A4A2-421A-ABB8-EA8B2CE36BD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6105" hangingPunct="1"/>
                <a:endParaRPr lang="en-US" sz="3000" kern="1200">
                  <a:solidFill>
                    <a:prstClr val="white"/>
                  </a:solidFill>
                  <a:latin typeface="Arial"/>
                  <a:ea typeface="Arial Unicode MS"/>
                </a:endParaRPr>
              </a:p>
            </p:txBody>
          </p:sp>
          <p:sp>
            <p:nvSpPr>
              <p:cNvPr id="44" name="Rectangle: Rounded Corners 43">
                <a:extLst>
                  <a:ext uri="{FF2B5EF4-FFF2-40B4-BE49-F238E27FC236}">
                    <a16:creationId xmlns:a16="http://schemas.microsoft.com/office/drawing/2014/main" id="{15CC34C0-717F-48CA-A332-0972887DC802}"/>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6105" hangingPunct="1"/>
                <a:endParaRPr lang="en-US" sz="3000" kern="1200" dirty="0">
                  <a:solidFill>
                    <a:prstClr val="white"/>
                  </a:solidFill>
                  <a:latin typeface="Arial"/>
                  <a:ea typeface="Arial Unicode MS"/>
                </a:endParaRPr>
              </a:p>
            </p:txBody>
          </p:sp>
        </p:grpSp>
        <p:sp>
          <p:nvSpPr>
            <p:cNvPr id="42" name="Freeform: Shape 41">
              <a:extLst>
                <a:ext uri="{FF2B5EF4-FFF2-40B4-BE49-F238E27FC236}">
                  <a16:creationId xmlns:a16="http://schemas.microsoft.com/office/drawing/2014/main" id="{70C9EF50-70FB-4000-A786-6CD9912883D9}"/>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pPr defTabSz="1506105" hangingPunct="1"/>
              <a:endParaRPr lang="en-US" sz="3000" kern="1200" dirty="0">
                <a:solidFill>
                  <a:prstClr val="black"/>
                </a:solidFill>
                <a:latin typeface="Arial"/>
                <a:ea typeface="Arial Unicode MS"/>
              </a:endParaRPr>
            </a:p>
          </p:txBody>
        </p:sp>
      </p:grpSp>
      <p:grpSp>
        <p:nvGrpSpPr>
          <p:cNvPr id="47" name="Group 46">
            <a:extLst>
              <a:ext uri="{FF2B5EF4-FFF2-40B4-BE49-F238E27FC236}">
                <a16:creationId xmlns:a16="http://schemas.microsoft.com/office/drawing/2014/main" id="{4158A695-BCF0-4F34-97F6-2822761E919E}"/>
              </a:ext>
            </a:extLst>
          </p:cNvPr>
          <p:cNvGrpSpPr/>
          <p:nvPr userDrawn="1"/>
        </p:nvGrpSpPr>
        <p:grpSpPr>
          <a:xfrm>
            <a:off x="11168515" y="3444403"/>
            <a:ext cx="6289572" cy="3453996"/>
            <a:chOff x="-548507" y="477868"/>
            <a:chExt cx="11570449" cy="6357177"/>
          </a:xfrm>
        </p:grpSpPr>
        <p:sp>
          <p:nvSpPr>
            <p:cNvPr id="48" name="Freeform: Shape 47">
              <a:extLst>
                <a:ext uri="{FF2B5EF4-FFF2-40B4-BE49-F238E27FC236}">
                  <a16:creationId xmlns:a16="http://schemas.microsoft.com/office/drawing/2014/main" id="{CF013190-8AC3-4278-BAFC-CC000323CFD1}"/>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sp>
          <p:nvSpPr>
            <p:cNvPr id="49" name="Freeform: Shape 48">
              <a:extLst>
                <a:ext uri="{FF2B5EF4-FFF2-40B4-BE49-F238E27FC236}">
                  <a16:creationId xmlns:a16="http://schemas.microsoft.com/office/drawing/2014/main" id="{D9C7A7CC-4DD9-491A-A8BA-25758345D9DC}"/>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sp>
          <p:nvSpPr>
            <p:cNvPr id="50" name="Freeform: Shape 49">
              <a:extLst>
                <a:ext uri="{FF2B5EF4-FFF2-40B4-BE49-F238E27FC236}">
                  <a16:creationId xmlns:a16="http://schemas.microsoft.com/office/drawing/2014/main" id="{829A491E-FA1E-4F86-9248-2B0B8F2F975B}"/>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sp>
          <p:nvSpPr>
            <p:cNvPr id="51" name="Freeform: Shape 50">
              <a:extLst>
                <a:ext uri="{FF2B5EF4-FFF2-40B4-BE49-F238E27FC236}">
                  <a16:creationId xmlns:a16="http://schemas.microsoft.com/office/drawing/2014/main" id="{360322D6-4805-4EF4-AD3F-249632814D64}"/>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pPr defTabSz="1506105" hangingPunct="1"/>
              <a:endParaRPr lang="en-US" sz="3000" kern="1200" dirty="0">
                <a:solidFill>
                  <a:prstClr val="black"/>
                </a:solidFill>
                <a:latin typeface="Arial"/>
                <a:ea typeface="Arial Unicode MS"/>
              </a:endParaRPr>
            </a:p>
          </p:txBody>
        </p:sp>
        <p:sp>
          <p:nvSpPr>
            <p:cNvPr id="52" name="Freeform: Shape 51">
              <a:extLst>
                <a:ext uri="{FF2B5EF4-FFF2-40B4-BE49-F238E27FC236}">
                  <a16:creationId xmlns:a16="http://schemas.microsoft.com/office/drawing/2014/main" id="{BCB2E90C-3D86-4380-A7FC-BD1D540AC6F4}"/>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pPr defTabSz="1506105" hangingPunct="1"/>
              <a:endParaRPr lang="en-US" sz="3000" kern="1200">
                <a:solidFill>
                  <a:prstClr val="black"/>
                </a:solidFill>
                <a:latin typeface="Arial"/>
                <a:ea typeface="Arial Unicode MS"/>
              </a:endParaRPr>
            </a:p>
          </p:txBody>
        </p:sp>
        <p:grpSp>
          <p:nvGrpSpPr>
            <p:cNvPr id="53" name="Group 52">
              <a:extLst>
                <a:ext uri="{FF2B5EF4-FFF2-40B4-BE49-F238E27FC236}">
                  <a16:creationId xmlns:a16="http://schemas.microsoft.com/office/drawing/2014/main" id="{8DEA1BF6-7277-471C-B4AC-747D0FD5D0A9}"/>
                </a:ext>
              </a:extLst>
            </p:cNvPr>
            <p:cNvGrpSpPr/>
            <p:nvPr/>
          </p:nvGrpSpPr>
          <p:grpSpPr>
            <a:xfrm>
              <a:off x="1606" y="6382978"/>
              <a:ext cx="413937" cy="115242"/>
              <a:chOff x="5955" y="6353672"/>
              <a:chExt cx="413937" cy="115242"/>
            </a:xfrm>
          </p:grpSpPr>
          <p:sp>
            <p:nvSpPr>
              <p:cNvPr id="58" name="Rectangle: Rounded Corners 57">
                <a:extLst>
                  <a:ext uri="{FF2B5EF4-FFF2-40B4-BE49-F238E27FC236}">
                    <a16:creationId xmlns:a16="http://schemas.microsoft.com/office/drawing/2014/main" id="{BE2B16D9-86D3-4BD3-9C2A-27B5284D96E6}"/>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6105" hangingPunct="1"/>
                <a:endParaRPr lang="en-US" sz="3000" kern="1200">
                  <a:solidFill>
                    <a:prstClr val="white"/>
                  </a:solidFill>
                  <a:latin typeface="Arial"/>
                  <a:ea typeface="Arial Unicode MS"/>
                </a:endParaRPr>
              </a:p>
            </p:txBody>
          </p:sp>
          <p:sp>
            <p:nvSpPr>
              <p:cNvPr id="59" name="Rectangle: Rounded Corners 58">
                <a:extLst>
                  <a:ext uri="{FF2B5EF4-FFF2-40B4-BE49-F238E27FC236}">
                    <a16:creationId xmlns:a16="http://schemas.microsoft.com/office/drawing/2014/main" id="{F314C945-CB1C-446E-8347-6D1ACAF75683}"/>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6105" hangingPunct="1"/>
                <a:endParaRPr lang="en-US" sz="3000" kern="1200">
                  <a:solidFill>
                    <a:prstClr val="white"/>
                  </a:solidFill>
                  <a:latin typeface="Arial"/>
                  <a:ea typeface="Arial Unicode MS"/>
                </a:endParaRPr>
              </a:p>
            </p:txBody>
          </p:sp>
        </p:grpSp>
        <p:grpSp>
          <p:nvGrpSpPr>
            <p:cNvPr id="54" name="Group 53">
              <a:extLst>
                <a:ext uri="{FF2B5EF4-FFF2-40B4-BE49-F238E27FC236}">
                  <a16:creationId xmlns:a16="http://schemas.microsoft.com/office/drawing/2014/main" id="{BA88BDD8-D597-4B37-B0DD-6F1A47B58236}"/>
                </a:ext>
              </a:extLst>
            </p:cNvPr>
            <p:cNvGrpSpPr/>
            <p:nvPr/>
          </p:nvGrpSpPr>
          <p:grpSpPr>
            <a:xfrm>
              <a:off x="9855291" y="6381600"/>
              <a:ext cx="885989" cy="115242"/>
              <a:chOff x="5955" y="6353672"/>
              <a:chExt cx="413937" cy="115242"/>
            </a:xfrm>
          </p:grpSpPr>
          <p:sp>
            <p:nvSpPr>
              <p:cNvPr id="56" name="Rectangle: Rounded Corners 55">
                <a:extLst>
                  <a:ext uri="{FF2B5EF4-FFF2-40B4-BE49-F238E27FC236}">
                    <a16:creationId xmlns:a16="http://schemas.microsoft.com/office/drawing/2014/main" id="{C3BBF54C-B2E1-4A99-8D16-187BA4D517A3}"/>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6105" hangingPunct="1"/>
                <a:endParaRPr lang="en-US" sz="3000" kern="1200">
                  <a:solidFill>
                    <a:prstClr val="white"/>
                  </a:solidFill>
                  <a:latin typeface="Arial"/>
                  <a:ea typeface="Arial Unicode MS"/>
                </a:endParaRPr>
              </a:p>
            </p:txBody>
          </p:sp>
          <p:sp>
            <p:nvSpPr>
              <p:cNvPr id="57" name="Rectangle: Rounded Corners 56">
                <a:extLst>
                  <a:ext uri="{FF2B5EF4-FFF2-40B4-BE49-F238E27FC236}">
                    <a16:creationId xmlns:a16="http://schemas.microsoft.com/office/drawing/2014/main" id="{B30FA645-9355-4322-8415-7724A8581FF0}"/>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6105" hangingPunct="1"/>
                <a:endParaRPr lang="en-US" sz="3000" kern="1200" dirty="0">
                  <a:solidFill>
                    <a:prstClr val="white"/>
                  </a:solidFill>
                  <a:latin typeface="Arial"/>
                  <a:ea typeface="Arial Unicode MS"/>
                </a:endParaRPr>
              </a:p>
            </p:txBody>
          </p:sp>
        </p:grpSp>
        <p:sp>
          <p:nvSpPr>
            <p:cNvPr id="55" name="Freeform: Shape 54">
              <a:extLst>
                <a:ext uri="{FF2B5EF4-FFF2-40B4-BE49-F238E27FC236}">
                  <a16:creationId xmlns:a16="http://schemas.microsoft.com/office/drawing/2014/main" id="{91AF8D72-65C5-4177-8D47-A4679E9EBC25}"/>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pPr defTabSz="1506105" hangingPunct="1"/>
              <a:endParaRPr lang="en-US" sz="3000" kern="1200" dirty="0">
                <a:solidFill>
                  <a:prstClr val="black"/>
                </a:solidFill>
                <a:latin typeface="Arial"/>
                <a:ea typeface="Arial Unicode MS"/>
              </a:endParaRPr>
            </a:p>
          </p:txBody>
        </p:sp>
      </p:grpSp>
      <p:sp>
        <p:nvSpPr>
          <p:cNvPr id="17" name="Oval 20">
            <a:extLst>
              <a:ext uri="{FF2B5EF4-FFF2-40B4-BE49-F238E27FC236}">
                <a16:creationId xmlns:a16="http://schemas.microsoft.com/office/drawing/2014/main" id="{3D355D5A-608F-4392-8874-10EA0BBB127C}"/>
              </a:ext>
            </a:extLst>
          </p:cNvPr>
          <p:cNvSpPr/>
          <p:nvPr userDrawn="1"/>
        </p:nvSpPr>
        <p:spPr>
          <a:xfrm>
            <a:off x="9457326" y="6467112"/>
            <a:ext cx="9739521" cy="862572"/>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4500" kern="1200">
              <a:solidFill>
                <a:prstClr val="white"/>
              </a:solidFill>
              <a:latin typeface="Arial"/>
              <a:ea typeface="Arial Unicode MS"/>
            </a:endParaRPr>
          </a:p>
        </p:txBody>
      </p:sp>
      <p:sp>
        <p:nvSpPr>
          <p:cNvPr id="18" name="Oval 21">
            <a:extLst>
              <a:ext uri="{FF2B5EF4-FFF2-40B4-BE49-F238E27FC236}">
                <a16:creationId xmlns:a16="http://schemas.microsoft.com/office/drawing/2014/main" id="{BFFE63E3-6EF2-4D85-A7E9-D6CA3DA1D889}"/>
              </a:ext>
            </a:extLst>
          </p:cNvPr>
          <p:cNvSpPr/>
          <p:nvPr userDrawn="1"/>
        </p:nvSpPr>
        <p:spPr>
          <a:xfrm>
            <a:off x="856727" y="6467112"/>
            <a:ext cx="9739521" cy="862572"/>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4500" kern="1200">
              <a:solidFill>
                <a:prstClr val="white"/>
              </a:solidFill>
              <a:latin typeface="Arial"/>
              <a:ea typeface="Arial Unicode MS"/>
            </a:endParaRPr>
          </a:p>
        </p:txBody>
      </p:sp>
      <p:sp>
        <p:nvSpPr>
          <p:cNvPr id="20" name="그림 개체 틀 2">
            <a:extLst>
              <a:ext uri="{FF2B5EF4-FFF2-40B4-BE49-F238E27FC236}">
                <a16:creationId xmlns:a16="http://schemas.microsoft.com/office/drawing/2014/main" id="{AEDD54C4-EF65-4579-B4B8-D952EC7C8B1F}"/>
              </a:ext>
            </a:extLst>
          </p:cNvPr>
          <p:cNvSpPr>
            <a:spLocks noGrp="1"/>
          </p:cNvSpPr>
          <p:nvPr>
            <p:ph type="pic" sz="quarter" idx="10" hasCustomPrompt="1"/>
          </p:nvPr>
        </p:nvSpPr>
        <p:spPr>
          <a:xfrm>
            <a:off x="3471523" y="3618617"/>
            <a:ext cx="4526636" cy="2792284"/>
          </a:xfrm>
          <a:prstGeom prst="rect">
            <a:avLst/>
          </a:prstGeom>
          <a:solidFill>
            <a:schemeClr val="bg1">
              <a:lumMod val="95000"/>
            </a:schemeClr>
          </a:solidFill>
          <a:ln w="25400">
            <a:noFill/>
          </a:ln>
          <a:effectLst/>
        </p:spPr>
        <p:txBody>
          <a:bodyPr lIns="150613" tIns="75303" rIns="150613" bIns="75303" anchor="ctr"/>
          <a:lstStyle>
            <a:lvl1pPr marL="0" indent="0" algn="ctr">
              <a:buFontTx/>
              <a:buNone/>
              <a:defRPr sz="2000">
                <a:solidFill>
                  <a:schemeClr val="tx1">
                    <a:lumMod val="75000"/>
                    <a:lumOff val="25000"/>
                  </a:schemeClr>
                </a:solidFill>
              </a:defRPr>
            </a:lvl1pPr>
          </a:lstStyle>
          <a:p>
            <a:r>
              <a:rPr lang="en-US" altLang="ko-KR" dirty="0"/>
              <a:t>Place Your Picture Here</a:t>
            </a:r>
            <a:endParaRPr lang="ko-KR" altLang="en-US" dirty="0"/>
          </a:p>
        </p:txBody>
      </p:sp>
      <p:sp>
        <p:nvSpPr>
          <p:cNvPr id="15" name="Text Placeholder 9">
            <a:extLst>
              <a:ext uri="{FF2B5EF4-FFF2-40B4-BE49-F238E27FC236}">
                <a16:creationId xmlns:a16="http://schemas.microsoft.com/office/drawing/2014/main" id="{851354DF-4A21-4109-B8B8-35468B942848}"/>
              </a:ext>
            </a:extLst>
          </p:cNvPr>
          <p:cNvSpPr>
            <a:spLocks noGrp="1"/>
          </p:cNvSpPr>
          <p:nvPr>
            <p:ph type="body" sz="quarter" idx="15" hasCustomPrompt="1"/>
          </p:nvPr>
        </p:nvSpPr>
        <p:spPr>
          <a:xfrm>
            <a:off x="533486" y="559562"/>
            <a:ext cx="19083720" cy="1193666"/>
          </a:xfrm>
          <a:prstGeom prst="rect">
            <a:avLst/>
          </a:prstGeom>
        </p:spPr>
        <p:txBody>
          <a:bodyPr lIns="150613" tIns="75303" rIns="150613" bIns="75303" anchor="ctr"/>
          <a:lstStyle>
            <a:lvl1pPr marL="0" indent="0" algn="ctr">
              <a:buNone/>
              <a:defRPr sz="8900" b="0" baseline="0">
                <a:solidFill>
                  <a:schemeClr val="bg1"/>
                </a:solidFill>
                <a:latin typeface="+mj-lt"/>
                <a:cs typeface="Arial" pitchFamily="34" charset="0"/>
              </a:defRPr>
            </a:lvl1pPr>
          </a:lstStyle>
          <a:p>
            <a:pPr lvl="0"/>
            <a:r>
              <a:rPr lang="en-US" altLang="ko-KR" dirty="0"/>
              <a:t>BASIC LAYOUT</a:t>
            </a:r>
          </a:p>
        </p:txBody>
      </p:sp>
      <p:sp>
        <p:nvSpPr>
          <p:cNvPr id="60" name="그림 개체 틀 2">
            <a:extLst>
              <a:ext uri="{FF2B5EF4-FFF2-40B4-BE49-F238E27FC236}">
                <a16:creationId xmlns:a16="http://schemas.microsoft.com/office/drawing/2014/main" id="{4CF79D6D-C02C-4F69-A1BE-2E0575ED8E43}"/>
              </a:ext>
            </a:extLst>
          </p:cNvPr>
          <p:cNvSpPr>
            <a:spLocks noGrp="1"/>
          </p:cNvSpPr>
          <p:nvPr>
            <p:ph type="pic" sz="quarter" idx="16" hasCustomPrompt="1"/>
          </p:nvPr>
        </p:nvSpPr>
        <p:spPr>
          <a:xfrm>
            <a:off x="12046410" y="3618617"/>
            <a:ext cx="4526636" cy="2792284"/>
          </a:xfrm>
          <a:prstGeom prst="rect">
            <a:avLst/>
          </a:prstGeom>
          <a:solidFill>
            <a:schemeClr val="bg1">
              <a:lumMod val="95000"/>
            </a:schemeClr>
          </a:solidFill>
          <a:ln w="25400">
            <a:noFill/>
          </a:ln>
          <a:effectLst/>
        </p:spPr>
        <p:txBody>
          <a:bodyPr lIns="150613" tIns="75303" rIns="150613" bIns="75303" anchor="ctr"/>
          <a:lstStyle>
            <a:lvl1pPr marL="0" indent="0" algn="ctr">
              <a:buFontTx/>
              <a:buNone/>
              <a:defRPr sz="2000">
                <a:solidFill>
                  <a:schemeClr val="tx1">
                    <a:lumMod val="75000"/>
                    <a:lumOff val="25000"/>
                  </a:schemeClr>
                </a:solidFill>
              </a:defRPr>
            </a:lvl1pPr>
          </a:lstStyle>
          <a:p>
            <a:r>
              <a:rPr lang="en-US" altLang="ko-KR" dirty="0"/>
              <a:t>Place Your Picture Here</a:t>
            </a:r>
            <a:endParaRPr lang="ko-KR" altLang="en-US" dirty="0"/>
          </a:p>
        </p:txBody>
      </p:sp>
      <p:pic>
        <p:nvPicPr>
          <p:cNvPr id="61" name="Picture 60">
            <a:extLst>
              <a:ext uri="{FF2B5EF4-FFF2-40B4-BE49-F238E27FC236}">
                <a16:creationId xmlns:a16="http://schemas.microsoft.com/office/drawing/2014/main" id="{64D42A51-7B96-4732-927B-CA78ADBCCBA4}"/>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1078000"/>
            <a:ext cx="20104100" cy="225013"/>
          </a:xfrm>
          <a:prstGeom prst="rect">
            <a:avLst/>
          </a:prstGeom>
        </p:spPr>
      </p:pic>
    </p:spTree>
    <p:extLst>
      <p:ext uri="{BB962C8B-B14F-4D97-AF65-F5344CB8AC3E}">
        <p14:creationId xmlns:p14="http://schemas.microsoft.com/office/powerpoint/2010/main" val="21247383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2.xml><?xml version="1.0" encoding="utf-8"?>
<p:sldLayout xmlns:a="http://schemas.openxmlformats.org/drawingml/2006/main" xmlns:r="http://schemas.openxmlformats.org/officeDocument/2006/relationships" xmlns:p="http://schemas.openxmlformats.org/presentationml/2006/main" userDrawn="1">
  <p:cSld name="9_Images and Contents Layout">
    <p:spTree>
      <p:nvGrpSpPr>
        <p:cNvPr id="1" name=""/>
        <p:cNvGrpSpPr/>
        <p:nvPr/>
      </p:nvGrpSpPr>
      <p:grpSpPr>
        <a:xfrm>
          <a:off x="0" y="0"/>
          <a:ext cx="0" cy="0"/>
          <a:chOff x="0" y="0"/>
          <a:chExt cx="0" cy="0"/>
        </a:xfrm>
      </p:grpSpPr>
      <p:sp>
        <p:nvSpPr>
          <p:cNvPr id="3" name="Rectangle 2"/>
          <p:cNvSpPr/>
          <p:nvPr userDrawn="1"/>
        </p:nvSpPr>
        <p:spPr>
          <a:xfrm>
            <a:off x="15" y="9805295"/>
            <a:ext cx="18896893" cy="130547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3000" kern="1200">
              <a:solidFill>
                <a:prstClr val="white"/>
              </a:solidFill>
              <a:latin typeface="Arial"/>
              <a:ea typeface="Arial Unicode MS"/>
            </a:endParaRPr>
          </a:p>
        </p:txBody>
      </p:sp>
      <p:sp>
        <p:nvSpPr>
          <p:cNvPr id="10" name="제목 1"/>
          <p:cNvSpPr>
            <a:spLocks noGrp="1"/>
          </p:cNvSpPr>
          <p:nvPr>
            <p:ph type="title" hasCustomPrompt="1"/>
          </p:nvPr>
        </p:nvSpPr>
        <p:spPr>
          <a:xfrm>
            <a:off x="1344586" y="9923976"/>
            <a:ext cx="17414934" cy="1068119"/>
          </a:xfrm>
          <a:prstGeom prst="rect">
            <a:avLst/>
          </a:prstGeom>
        </p:spPr>
        <p:txBody>
          <a:bodyPr lIns="150613" tIns="75303" rIns="150613" bIns="75303" anchor="ctr">
            <a:noAutofit/>
          </a:bodyPr>
          <a:lstStyle>
            <a:lvl1pPr algn="l">
              <a:defRPr sz="7900" b="0" baseline="0">
                <a:solidFill>
                  <a:schemeClr val="bg1"/>
                </a:solidFill>
                <a:latin typeface="+mj-lt"/>
                <a:cs typeface="Arial" pitchFamily="34" charset="0"/>
              </a:defRPr>
            </a:lvl1pPr>
          </a:lstStyle>
          <a:p>
            <a:r>
              <a:rPr lang="en-US" altLang="ko-KR" dirty="0"/>
              <a:t>IMAGES AND CONTENTS</a:t>
            </a:r>
            <a:endParaRPr lang="ko-KR" altLang="en-US" dirty="0"/>
          </a:p>
        </p:txBody>
      </p:sp>
      <p:sp>
        <p:nvSpPr>
          <p:cNvPr id="2" name="Rectangle 1"/>
          <p:cNvSpPr/>
          <p:nvPr userDrawn="1"/>
        </p:nvSpPr>
        <p:spPr>
          <a:xfrm>
            <a:off x="391240" y="310908"/>
            <a:ext cx="9565317" cy="391643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3000" kern="1200">
              <a:solidFill>
                <a:prstClr val="white"/>
              </a:solidFill>
              <a:latin typeface="Arial"/>
              <a:ea typeface="Arial Unicode MS"/>
            </a:endParaRPr>
          </a:p>
        </p:txBody>
      </p:sp>
      <p:sp>
        <p:nvSpPr>
          <p:cNvPr id="5" name="Rectangle 4"/>
          <p:cNvSpPr/>
          <p:nvPr userDrawn="1"/>
        </p:nvSpPr>
        <p:spPr>
          <a:xfrm>
            <a:off x="10155125" y="310908"/>
            <a:ext cx="9617126" cy="391643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3000" kern="1200">
              <a:solidFill>
                <a:prstClr val="white"/>
              </a:solidFill>
              <a:latin typeface="Arial"/>
              <a:ea typeface="Arial Unicode MS"/>
            </a:endParaRPr>
          </a:p>
        </p:txBody>
      </p:sp>
      <p:sp>
        <p:nvSpPr>
          <p:cNvPr id="7" name="Picture Placeholder 2"/>
          <p:cNvSpPr>
            <a:spLocks noGrp="1"/>
          </p:cNvSpPr>
          <p:nvPr>
            <p:ph type="pic" idx="15" hasCustomPrompt="1"/>
          </p:nvPr>
        </p:nvSpPr>
        <p:spPr>
          <a:xfrm>
            <a:off x="391254" y="498048"/>
            <a:ext cx="5386235" cy="3542162"/>
          </a:xfrm>
          <a:prstGeom prst="rect">
            <a:avLst/>
          </a:prstGeom>
          <a:solidFill>
            <a:schemeClr val="bg1">
              <a:lumMod val="95000"/>
            </a:schemeClr>
          </a:solidFill>
        </p:spPr>
        <p:txBody>
          <a:bodyPr lIns="150613" tIns="75303" rIns="150613" bIns="75303" anchor="ctr"/>
          <a:lstStyle>
            <a:lvl1pPr marL="0" indent="0" algn="ctr">
              <a:buNone/>
              <a:defRPr sz="2000">
                <a:solidFill>
                  <a:schemeClr val="tx1">
                    <a:lumMod val="75000"/>
                    <a:lumOff val="25000"/>
                  </a:schemeClr>
                </a:solidFill>
                <a:latin typeface="+mn-lt"/>
                <a:cs typeface="Arial" pitchFamily="34" charset="0"/>
              </a:defRPr>
            </a:lvl1pPr>
            <a:lvl2pPr marL="753051" indent="0">
              <a:buNone/>
              <a:defRPr sz="4600"/>
            </a:lvl2pPr>
            <a:lvl3pPr marL="1506105" indent="0">
              <a:buNone/>
              <a:defRPr sz="4000"/>
            </a:lvl3pPr>
            <a:lvl4pPr marL="2259164" indent="0">
              <a:buNone/>
              <a:defRPr sz="3300"/>
            </a:lvl4pPr>
            <a:lvl5pPr marL="3012215" indent="0">
              <a:buNone/>
              <a:defRPr sz="3300"/>
            </a:lvl5pPr>
            <a:lvl6pPr marL="3765270" indent="0">
              <a:buNone/>
              <a:defRPr sz="3300"/>
            </a:lvl6pPr>
            <a:lvl7pPr marL="4518325" indent="0">
              <a:buNone/>
              <a:defRPr sz="3300"/>
            </a:lvl7pPr>
            <a:lvl8pPr marL="5271379" indent="0">
              <a:buNone/>
              <a:defRPr sz="3300"/>
            </a:lvl8pPr>
            <a:lvl9pPr marL="6024434" indent="0">
              <a:buNone/>
              <a:defRPr sz="3300"/>
            </a:lvl9pPr>
          </a:lstStyle>
          <a:p>
            <a:r>
              <a:rPr lang="en-US" altLang="ko-KR" dirty="0"/>
              <a:t>Your Picture Here</a:t>
            </a:r>
            <a:endParaRPr lang="ko-KR" altLang="en-US" dirty="0"/>
          </a:p>
        </p:txBody>
      </p:sp>
      <p:sp>
        <p:nvSpPr>
          <p:cNvPr id="8" name="Picture Placeholder 2"/>
          <p:cNvSpPr>
            <a:spLocks noGrp="1"/>
          </p:cNvSpPr>
          <p:nvPr>
            <p:ph type="pic" idx="16" hasCustomPrompt="1"/>
          </p:nvPr>
        </p:nvSpPr>
        <p:spPr>
          <a:xfrm>
            <a:off x="10155137" y="498048"/>
            <a:ext cx="5386235" cy="3542162"/>
          </a:xfrm>
          <a:prstGeom prst="rect">
            <a:avLst/>
          </a:prstGeom>
          <a:solidFill>
            <a:schemeClr val="bg1">
              <a:lumMod val="95000"/>
            </a:schemeClr>
          </a:solidFill>
        </p:spPr>
        <p:txBody>
          <a:bodyPr lIns="150613" tIns="75303" rIns="150613" bIns="75303" anchor="ctr"/>
          <a:lstStyle>
            <a:lvl1pPr marL="0" indent="0" algn="ctr">
              <a:buNone/>
              <a:defRPr sz="2000">
                <a:solidFill>
                  <a:schemeClr val="tx1">
                    <a:lumMod val="75000"/>
                    <a:lumOff val="25000"/>
                  </a:schemeClr>
                </a:solidFill>
                <a:latin typeface="+mn-lt"/>
                <a:cs typeface="Arial" pitchFamily="34" charset="0"/>
              </a:defRPr>
            </a:lvl1pPr>
            <a:lvl2pPr marL="753051" indent="0">
              <a:buNone/>
              <a:defRPr sz="4600"/>
            </a:lvl2pPr>
            <a:lvl3pPr marL="1506105" indent="0">
              <a:buNone/>
              <a:defRPr sz="4000"/>
            </a:lvl3pPr>
            <a:lvl4pPr marL="2259164" indent="0">
              <a:buNone/>
              <a:defRPr sz="3300"/>
            </a:lvl4pPr>
            <a:lvl5pPr marL="3012215" indent="0">
              <a:buNone/>
              <a:defRPr sz="3300"/>
            </a:lvl5pPr>
            <a:lvl6pPr marL="3765270" indent="0">
              <a:buNone/>
              <a:defRPr sz="3300"/>
            </a:lvl6pPr>
            <a:lvl7pPr marL="4518325" indent="0">
              <a:buNone/>
              <a:defRPr sz="3300"/>
            </a:lvl7pPr>
            <a:lvl8pPr marL="5271379" indent="0">
              <a:buNone/>
              <a:defRPr sz="3300"/>
            </a:lvl8pPr>
            <a:lvl9pPr marL="6024434" indent="0">
              <a:buNone/>
              <a:defRPr sz="3300"/>
            </a:lvl9pPr>
          </a:lstStyle>
          <a:p>
            <a:r>
              <a:rPr lang="en-US" altLang="ko-KR" dirty="0"/>
              <a:t>Your Picture Here</a:t>
            </a:r>
            <a:endParaRPr lang="ko-KR" altLang="en-US" dirty="0"/>
          </a:p>
        </p:txBody>
      </p:sp>
      <p:sp>
        <p:nvSpPr>
          <p:cNvPr id="9" name="Picture Placeholder 2"/>
          <p:cNvSpPr>
            <a:spLocks noGrp="1"/>
          </p:cNvSpPr>
          <p:nvPr>
            <p:ph type="pic" idx="17" hasCustomPrompt="1"/>
          </p:nvPr>
        </p:nvSpPr>
        <p:spPr>
          <a:xfrm>
            <a:off x="8677914" y="4464703"/>
            <a:ext cx="11426188" cy="5221913"/>
          </a:xfrm>
          <a:prstGeom prst="rect">
            <a:avLst/>
          </a:prstGeom>
          <a:solidFill>
            <a:schemeClr val="bg1">
              <a:lumMod val="95000"/>
            </a:schemeClr>
          </a:solidFill>
        </p:spPr>
        <p:txBody>
          <a:bodyPr lIns="150613" tIns="75303" rIns="150613" bIns="75303" anchor="ctr"/>
          <a:lstStyle>
            <a:lvl1pPr marL="0" indent="0" algn="ctr">
              <a:buNone/>
              <a:defRPr sz="2000">
                <a:solidFill>
                  <a:schemeClr val="tx1">
                    <a:lumMod val="75000"/>
                    <a:lumOff val="25000"/>
                  </a:schemeClr>
                </a:solidFill>
                <a:latin typeface="+mn-lt"/>
                <a:cs typeface="Arial" pitchFamily="34" charset="0"/>
              </a:defRPr>
            </a:lvl1pPr>
            <a:lvl2pPr marL="753051" indent="0">
              <a:buNone/>
              <a:defRPr sz="4600"/>
            </a:lvl2pPr>
            <a:lvl3pPr marL="1506105" indent="0">
              <a:buNone/>
              <a:defRPr sz="4000"/>
            </a:lvl3pPr>
            <a:lvl4pPr marL="2259164" indent="0">
              <a:buNone/>
              <a:defRPr sz="3300"/>
            </a:lvl4pPr>
            <a:lvl5pPr marL="3012215" indent="0">
              <a:buNone/>
              <a:defRPr sz="3300"/>
            </a:lvl5pPr>
            <a:lvl6pPr marL="3765270" indent="0">
              <a:buNone/>
              <a:defRPr sz="3300"/>
            </a:lvl6pPr>
            <a:lvl7pPr marL="4518325" indent="0">
              <a:buNone/>
              <a:defRPr sz="3300"/>
            </a:lvl7pPr>
            <a:lvl8pPr marL="5271379" indent="0">
              <a:buNone/>
              <a:defRPr sz="3300"/>
            </a:lvl8pPr>
            <a:lvl9pPr marL="6024434" indent="0">
              <a:buNone/>
              <a:defRPr sz="3300"/>
            </a:lvl9pPr>
          </a:lstStyle>
          <a:p>
            <a:r>
              <a:rPr lang="en-US" altLang="ko-KR" dirty="0"/>
              <a:t>Your Picture Here</a:t>
            </a:r>
            <a:endParaRPr lang="ko-KR" altLang="en-US" dirty="0"/>
          </a:p>
        </p:txBody>
      </p:sp>
    </p:spTree>
    <p:extLst>
      <p:ext uri="{BB962C8B-B14F-4D97-AF65-F5344CB8AC3E}">
        <p14:creationId xmlns:p14="http://schemas.microsoft.com/office/powerpoint/2010/main" val="35931440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533486" y="404443"/>
            <a:ext cx="19083720" cy="1193666"/>
          </a:xfrm>
          <a:prstGeom prst="rect">
            <a:avLst/>
          </a:prstGeom>
        </p:spPr>
        <p:txBody>
          <a:bodyPr lIns="150613" tIns="75303" rIns="150613" bIns="75303" anchor="ctr"/>
          <a:lstStyle>
            <a:lvl1pPr marL="0" indent="0" algn="ctr">
              <a:buNone/>
              <a:defRPr sz="89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1773708054"/>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533486" y="203511"/>
            <a:ext cx="19083720" cy="1193666"/>
          </a:xfrm>
          <a:prstGeom prst="rect">
            <a:avLst/>
          </a:prstGeom>
        </p:spPr>
        <p:txBody>
          <a:bodyPr lIns="150613" tIns="75303" rIns="150613" bIns="75303" anchor="ctr"/>
          <a:lstStyle>
            <a:lvl1pPr marL="0" indent="0" algn="ctr">
              <a:buNone/>
              <a:defRPr sz="89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583750" y="1865043"/>
            <a:ext cx="5871556" cy="890422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2100" kern="1200">
              <a:solidFill>
                <a:prstClr val="white"/>
              </a:solidFill>
              <a:latin typeface="Arial"/>
              <a:ea typeface="Arial Unicode MS"/>
            </a:endParaRPr>
          </a:p>
        </p:txBody>
      </p:sp>
      <p:sp>
        <p:nvSpPr>
          <p:cNvPr id="4" name="Rounded Rectangle 3"/>
          <p:cNvSpPr/>
          <p:nvPr userDrawn="1"/>
        </p:nvSpPr>
        <p:spPr>
          <a:xfrm>
            <a:off x="877135" y="2220879"/>
            <a:ext cx="253722" cy="826579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2100" kern="1200">
              <a:solidFill>
                <a:prstClr val="white"/>
              </a:solidFill>
              <a:latin typeface="Arial"/>
              <a:ea typeface="Arial Unicode MS"/>
            </a:endParaRPr>
          </a:p>
        </p:txBody>
      </p:sp>
      <p:sp>
        <p:nvSpPr>
          <p:cNvPr id="5" name="Half Frame 4"/>
          <p:cNvSpPr/>
          <p:nvPr userDrawn="1"/>
        </p:nvSpPr>
        <p:spPr>
          <a:xfrm rot="5400000">
            <a:off x="5041448" y="2103836"/>
            <a:ext cx="1130381" cy="112978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0613" tIns="75303" rIns="150613" bIns="75303" rtlCol="0" anchor="ctr"/>
          <a:lstStyle/>
          <a:p>
            <a:pPr algn="ctr" defTabSz="1506105" hangingPunct="1"/>
            <a:endParaRPr lang="ko-KR" altLang="en-US" sz="2100" kern="1200">
              <a:solidFill>
                <a:prstClr val="black">
                  <a:lumMod val="85000"/>
                  <a:lumOff val="15000"/>
                </a:prstClr>
              </a:solidFill>
              <a:latin typeface="Arial"/>
              <a:ea typeface="Arial Unicode MS"/>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1173570" y="2698371"/>
            <a:ext cx="3680884" cy="862344"/>
          </a:xfrm>
          <a:prstGeom prst="rect">
            <a:avLst/>
          </a:prstGeom>
          <a:noFill/>
        </p:spPr>
        <p:txBody>
          <a:bodyPr wrap="square" lIns="150613" tIns="75303" rIns="150613" bIns="75303" rtlCol="0" anchor="ctr">
            <a:spAutoFit/>
          </a:bodyPr>
          <a:lstStyle/>
          <a:p>
            <a:pPr defTabSz="1506105" hangingPunct="1"/>
            <a:r>
              <a:rPr lang="en-US" altLang="ko-KR" sz="2300" b="1" kern="1200" dirty="0">
                <a:solidFill>
                  <a:prstClr val="white"/>
                </a:solidFill>
                <a:latin typeface="Arial" pitchFamily="34" charset="0"/>
                <a:ea typeface="Arial Unicode MS"/>
                <a:cs typeface="Arial" pitchFamily="34" charset="0"/>
              </a:rPr>
              <a:t>You can Resize without losing quality</a:t>
            </a:r>
            <a:endParaRPr lang="ko-KR" altLang="en-US" sz="2300" b="1" kern="1200" dirty="0">
              <a:solidFill>
                <a:prstClr val="white"/>
              </a:solidFill>
              <a:latin typeface="Arial" pitchFamily="34" charset="0"/>
              <a:ea typeface="Arial Unicode MS"/>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1173570" y="3506374"/>
            <a:ext cx="3680884" cy="1217428"/>
          </a:xfrm>
          <a:prstGeom prst="rect">
            <a:avLst/>
          </a:prstGeom>
          <a:noFill/>
        </p:spPr>
        <p:txBody>
          <a:bodyPr wrap="square" lIns="150613" tIns="75303" rIns="150613" bIns="75303" rtlCol="0" anchor="ctr">
            <a:spAutoFit/>
          </a:bodyPr>
          <a:lstStyle/>
          <a:p>
            <a:pPr defTabSz="1506105" hangingPunct="1"/>
            <a:r>
              <a:rPr lang="en-US" altLang="ko-KR" sz="2300" b="1" kern="1200" dirty="0">
                <a:solidFill>
                  <a:prstClr val="white"/>
                </a:solidFill>
                <a:latin typeface="Arial" pitchFamily="34" charset="0"/>
                <a:ea typeface="Arial Unicode MS"/>
                <a:cs typeface="Arial" pitchFamily="34" charset="0"/>
              </a:rPr>
              <a:t>You can Change Fill Color &amp;</a:t>
            </a:r>
          </a:p>
          <a:p>
            <a:pPr defTabSz="1506105" hangingPunct="1"/>
            <a:r>
              <a:rPr lang="en-US" altLang="ko-KR" sz="2300" b="1" kern="1200" dirty="0">
                <a:solidFill>
                  <a:prstClr val="white"/>
                </a:solidFill>
                <a:latin typeface="Arial" pitchFamily="34" charset="0"/>
                <a:ea typeface="Arial Unicode MS"/>
                <a:cs typeface="Arial" pitchFamily="34" charset="0"/>
              </a:rPr>
              <a:t>Line Color</a:t>
            </a:r>
            <a:endParaRPr lang="ko-KR" altLang="en-US" sz="2300" b="1" kern="1200" dirty="0">
              <a:solidFill>
                <a:prstClr val="white"/>
              </a:solidFill>
              <a:latin typeface="Arial" pitchFamily="34" charset="0"/>
              <a:ea typeface="Arial Unicode MS"/>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1189278" y="9573167"/>
            <a:ext cx="3680475" cy="507262"/>
          </a:xfrm>
          <a:prstGeom prst="rect">
            <a:avLst/>
          </a:prstGeom>
          <a:noFill/>
        </p:spPr>
        <p:txBody>
          <a:bodyPr wrap="square" lIns="150613" tIns="75303" rIns="150613" bIns="75303" rtlCol="0" anchor="ctr">
            <a:spAutoFit/>
          </a:bodyPr>
          <a:lstStyle/>
          <a:p>
            <a:pPr defTabSz="1506105" hangingPunct="1"/>
            <a:r>
              <a:rPr lang="en-US" altLang="ko-KR" sz="2300" kern="1200" dirty="0">
                <a:solidFill>
                  <a:prstClr val="white"/>
                </a:solidFill>
                <a:latin typeface="Arial" pitchFamily="34" charset="0"/>
                <a:ea typeface="Arial Unicode MS"/>
                <a:cs typeface="Arial" pitchFamily="34" charset="0"/>
              </a:rPr>
              <a:t>www.allppt.com</a:t>
            </a:r>
            <a:endParaRPr lang="ko-KR" altLang="en-US" sz="2300" kern="1200" dirty="0">
              <a:solidFill>
                <a:prstClr val="white"/>
              </a:solidFill>
              <a:latin typeface="Arial" pitchFamily="34" charset="0"/>
              <a:ea typeface="Arial Unicode MS"/>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1189277" y="7334806"/>
            <a:ext cx="4480708" cy="2282677"/>
          </a:xfrm>
          <a:prstGeom prst="rect">
            <a:avLst/>
          </a:prstGeom>
          <a:noFill/>
        </p:spPr>
        <p:txBody>
          <a:bodyPr wrap="square" lIns="150613" tIns="75303" rIns="150613" bIns="75303" rtlCol="0" anchor="ctr">
            <a:spAutoFit/>
          </a:bodyPr>
          <a:lstStyle/>
          <a:p>
            <a:pPr defTabSz="1506105" hangingPunct="1"/>
            <a:r>
              <a:rPr lang="en-US" altLang="ko-KR" sz="4600" b="1" kern="1200" dirty="0">
                <a:solidFill>
                  <a:prstClr val="white"/>
                </a:solidFill>
                <a:latin typeface="Arial"/>
                <a:ea typeface="Arial Unicode MS"/>
                <a:cs typeface="Arial" pitchFamily="34" charset="0"/>
              </a:rPr>
              <a:t>FREE </a:t>
            </a:r>
          </a:p>
          <a:p>
            <a:pPr defTabSz="1506105" hangingPunct="1"/>
            <a:r>
              <a:rPr lang="en-US" altLang="ko-KR" sz="4600" b="1" kern="1200" dirty="0">
                <a:solidFill>
                  <a:prstClr val="white"/>
                </a:solidFill>
                <a:latin typeface="Arial"/>
                <a:ea typeface="Arial Unicode MS"/>
                <a:cs typeface="Arial" pitchFamily="34" charset="0"/>
              </a:rPr>
              <a:t>PPT TEMPLATES</a:t>
            </a:r>
          </a:p>
        </p:txBody>
      </p:sp>
    </p:spTree>
    <p:extLst>
      <p:ext uri="{BB962C8B-B14F-4D97-AF65-F5344CB8AC3E}">
        <p14:creationId xmlns:p14="http://schemas.microsoft.com/office/powerpoint/2010/main" val="703249785"/>
      </p:ext>
    </p:extLst>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type="titleOnly">
  <p:cSld name="Title Only">
    <p:bg>
      <p:bgPr>
        <a:gradFill>
          <a:gsLst>
            <a:gs pos="0">
              <a:srgbClr val="EFEDEE"/>
            </a:gs>
            <a:gs pos="53000">
              <a:srgbClr val="F1EFF0"/>
            </a:gs>
            <a:gs pos="77000">
              <a:srgbClr val="EFEDEE"/>
            </a:gs>
            <a:gs pos="100000">
              <a:srgbClr val="EFEBEC"/>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82157" y="269441"/>
            <a:ext cx="17339786" cy="1218074"/>
          </a:xfrm>
        </p:spPr>
        <p:txBody>
          <a:bodyPr lIns="150613" tIns="75303" rIns="150613" bIns="75303">
            <a:normAutofit/>
          </a:bodyPr>
          <a:lstStyle>
            <a:lvl1pPr>
              <a:defRPr sz="5900"/>
            </a:lvl1pPr>
          </a:lstStyle>
          <a:p>
            <a:r>
              <a:rPr lang="en-US" dirty="0"/>
              <a:t>Click to edit Master title style</a:t>
            </a:r>
          </a:p>
        </p:txBody>
      </p:sp>
      <p:grpSp>
        <p:nvGrpSpPr>
          <p:cNvPr id="3" name="Group 2">
            <a:extLst>
              <a:ext uri="{FF2B5EF4-FFF2-40B4-BE49-F238E27FC236}">
                <a16:creationId xmlns:a16="http://schemas.microsoft.com/office/drawing/2014/main" id="{75930DF0-104B-4293-A7F6-66AEFF3E6AF8}"/>
              </a:ext>
            </a:extLst>
          </p:cNvPr>
          <p:cNvGrpSpPr/>
          <p:nvPr userDrawn="1"/>
        </p:nvGrpSpPr>
        <p:grpSpPr>
          <a:xfrm>
            <a:off x="20701948" y="4"/>
            <a:ext cx="2716697" cy="2993200"/>
            <a:chOff x="12554553" y="1"/>
            <a:chExt cx="1647523" cy="1816099"/>
          </a:xfrm>
        </p:grpSpPr>
        <p:sp>
          <p:nvSpPr>
            <p:cNvPr id="4" name="Rectangle: Folded Corner 3">
              <a:extLst>
                <a:ext uri="{FF2B5EF4-FFF2-40B4-BE49-F238E27FC236}">
                  <a16:creationId xmlns:a16="http://schemas.microsoft.com/office/drawing/2014/main" id="{9FDF5E90-AE29-4303-979F-161F791D98BB}"/>
                </a:ext>
              </a:extLst>
            </p:cNvPr>
            <p:cNvSpPr/>
            <p:nvPr userDrawn="1"/>
          </p:nvSpPr>
          <p:spPr>
            <a:xfrm>
              <a:off x="12554553" y="1"/>
              <a:ext cx="1644047" cy="1816099"/>
            </a:xfrm>
            <a:prstGeom prst="foldedCorner">
              <a:avLst/>
            </a:prstGeom>
            <a:ln>
              <a:noFill/>
            </a:ln>
            <a:effectLst>
              <a:outerShdw blurRad="101600" dist="63500" dir="2700000" algn="tl" rotWithShape="0">
                <a:prstClr val="black">
                  <a:alpha val="40000"/>
                </a:prstClr>
              </a:outerShdw>
            </a:effectLst>
          </p:spPr>
          <p:style>
            <a:lnRef idx="2">
              <a:schemeClr val="accent4">
                <a:shade val="50000"/>
              </a:schemeClr>
            </a:lnRef>
            <a:fillRef idx="1">
              <a:schemeClr val="accent4"/>
            </a:fillRef>
            <a:effectRef idx="0">
              <a:schemeClr val="accent4"/>
            </a:effectRef>
            <a:fontRef idx="minor">
              <a:schemeClr val="lt1"/>
            </a:fontRef>
          </p:style>
          <p:txBody>
            <a:bodyPr rIns="0" rtlCol="0" anchor="t"/>
            <a:lstStyle/>
            <a:p>
              <a:pPr defTabSz="1506105" hangingPunct="1"/>
              <a:r>
                <a:rPr lang="en-US" sz="2300" kern="1200">
                  <a:solidFill>
                    <a:srgbClr val="5CBE7A">
                      <a:lumMod val="50000"/>
                    </a:srgbClr>
                  </a:solidFill>
                  <a:latin typeface="Arial"/>
                  <a:ea typeface="Arial Unicode MS"/>
                </a:rPr>
                <a:t>To insert your own icons*:</a:t>
              </a:r>
            </a:p>
            <a:p>
              <a:pPr defTabSz="1506105" hangingPunct="1"/>
              <a:endParaRPr lang="en-US" sz="2300" kern="1200">
                <a:solidFill>
                  <a:srgbClr val="5CBE7A">
                    <a:lumMod val="50000"/>
                  </a:srgbClr>
                </a:solidFill>
                <a:latin typeface="Arial"/>
                <a:ea typeface="Arial Unicode MS"/>
              </a:endParaRPr>
            </a:p>
            <a:p>
              <a:pPr defTabSz="1506105" hangingPunct="1"/>
              <a:r>
                <a:rPr lang="en-US" sz="2300" b="1" kern="1200">
                  <a:solidFill>
                    <a:srgbClr val="5CBE7A">
                      <a:lumMod val="50000"/>
                    </a:srgbClr>
                  </a:solidFill>
                  <a:latin typeface="Arial"/>
                  <a:ea typeface="Arial Unicode MS"/>
                </a:rPr>
                <a:t>Insert</a:t>
              </a:r>
              <a:r>
                <a:rPr lang="en-US" sz="2300" kern="1200">
                  <a:solidFill>
                    <a:srgbClr val="5CBE7A">
                      <a:lumMod val="50000"/>
                    </a:srgbClr>
                  </a:solidFill>
                  <a:latin typeface="Arial"/>
                  <a:ea typeface="Arial Unicode MS"/>
                </a:rPr>
                <a:t> &gt;&gt; </a:t>
              </a:r>
              <a:r>
                <a:rPr lang="en-US" sz="2300" b="1" kern="1200">
                  <a:solidFill>
                    <a:srgbClr val="5CBE7A">
                      <a:lumMod val="50000"/>
                    </a:srgbClr>
                  </a:solidFill>
                  <a:latin typeface="Arial"/>
                  <a:ea typeface="Arial Unicode MS"/>
                </a:rPr>
                <a:t>Icons</a:t>
              </a:r>
            </a:p>
            <a:p>
              <a:pPr defTabSz="1506105" hangingPunct="1"/>
              <a:endParaRPr lang="en-US" sz="2300" kern="1200">
                <a:solidFill>
                  <a:srgbClr val="5CBE7A">
                    <a:lumMod val="50000"/>
                  </a:srgbClr>
                </a:solidFill>
                <a:latin typeface="Arial"/>
                <a:ea typeface="Arial Unicode MS"/>
              </a:endParaRPr>
            </a:p>
            <a:p>
              <a:pPr defTabSz="1506105" hangingPunct="1"/>
              <a:r>
                <a:rPr lang="en-US" sz="2000" i="1" kern="1200">
                  <a:solidFill>
                    <a:srgbClr val="5CBE7A">
                      <a:lumMod val="50000"/>
                    </a:srgbClr>
                  </a:solidFill>
                  <a:latin typeface="Arial"/>
                  <a:ea typeface="Arial Unicode MS"/>
                </a:rPr>
                <a:t>(*Only available to Office 365 subscribers)</a:t>
              </a:r>
            </a:p>
          </p:txBody>
        </p:sp>
        <p:pic>
          <p:nvPicPr>
            <p:cNvPr id="5" name="Picture 4">
              <a:extLst>
                <a:ext uri="{FF2B5EF4-FFF2-40B4-BE49-F238E27FC236}">
                  <a16:creationId xmlns:a16="http://schemas.microsoft.com/office/drawing/2014/main" id="{9C25032D-D31A-446E-BBAA-A896C50E8CFA}"/>
                </a:ext>
              </a:extLst>
            </p:cNvPr>
            <p:cNvPicPr>
              <a:picLocks noChangeAspect="1"/>
            </p:cNvPicPr>
            <p:nvPr userDrawn="1"/>
          </p:nvPicPr>
          <p:blipFill>
            <a:blip r:embed="rId2"/>
            <a:stretch>
              <a:fillRect/>
            </a:stretch>
          </p:blipFill>
          <p:spPr>
            <a:xfrm>
              <a:off x="13802026" y="424090"/>
              <a:ext cx="400050" cy="657225"/>
            </a:xfrm>
            <a:prstGeom prst="rect">
              <a:avLst/>
            </a:prstGeom>
          </p:spPr>
        </p:pic>
      </p:grpSp>
    </p:spTree>
    <p:extLst>
      <p:ext uri="{BB962C8B-B14F-4D97-AF65-F5344CB8AC3E}">
        <p14:creationId xmlns:p14="http://schemas.microsoft.com/office/powerpoint/2010/main" val="113579073"/>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533486" y="496769"/>
            <a:ext cx="19083720" cy="1193666"/>
          </a:xfrm>
          <a:prstGeom prst="rect">
            <a:avLst/>
          </a:prstGeom>
        </p:spPr>
        <p:txBody>
          <a:bodyPr lIns="150600" tIns="75297" rIns="150600" bIns="75297" anchor="ctr"/>
          <a:lstStyle>
            <a:lvl1pPr marL="0" indent="0" algn="ctr">
              <a:buNone/>
              <a:defRPr sz="89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900693138"/>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533486" y="559562"/>
            <a:ext cx="19083720" cy="1193666"/>
          </a:xfrm>
          <a:prstGeom prst="rect">
            <a:avLst/>
          </a:prstGeom>
        </p:spPr>
        <p:txBody>
          <a:bodyPr lIns="150600" tIns="75297" rIns="150600" bIns="75297" anchor="ctr"/>
          <a:lstStyle>
            <a:lvl1pPr marL="0" indent="0" algn="ctr">
              <a:buNone/>
              <a:defRPr sz="89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3" name="Rectangle 2">
            <a:extLst>
              <a:ext uri="{FF2B5EF4-FFF2-40B4-BE49-F238E27FC236}">
                <a16:creationId xmlns:a16="http://schemas.microsoft.com/office/drawing/2014/main" id="{BC8EC325-CE62-415E-834A-7F70F7855117}"/>
              </a:ext>
            </a:extLst>
          </p:cNvPr>
          <p:cNvSpPr/>
          <p:nvPr userDrawn="1"/>
        </p:nvSpPr>
        <p:spPr>
          <a:xfrm flipV="1">
            <a:off x="12" y="6142177"/>
            <a:ext cx="2905671" cy="75352"/>
          </a:xfrm>
          <a:prstGeom prst="rect">
            <a:avLst/>
          </a:prstGeom>
          <a:solidFill>
            <a:srgbClr val="3B6DAB"/>
          </a:soli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en-US" sz="3000" kern="1200">
              <a:solidFill>
                <a:prstClr val="white"/>
              </a:solidFill>
              <a:latin typeface="Arial"/>
              <a:ea typeface="Arial Unicode MS"/>
            </a:endParaRPr>
          </a:p>
        </p:txBody>
      </p:sp>
      <p:pic>
        <p:nvPicPr>
          <p:cNvPr id="11" name="Picture 10">
            <a:extLst>
              <a:ext uri="{FF2B5EF4-FFF2-40B4-BE49-F238E27FC236}">
                <a16:creationId xmlns:a16="http://schemas.microsoft.com/office/drawing/2014/main" id="{8A513C52-ABB5-41F8-8E9F-1D2BB6AAA9E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1078002"/>
            <a:ext cx="20104100" cy="225013"/>
          </a:xfrm>
          <a:prstGeom prst="rect">
            <a:avLst/>
          </a:prstGeom>
        </p:spPr>
      </p:pic>
    </p:spTree>
    <p:extLst>
      <p:ext uri="{BB962C8B-B14F-4D97-AF65-F5344CB8AC3E}">
        <p14:creationId xmlns:p14="http://schemas.microsoft.com/office/powerpoint/2010/main" val="3786118215"/>
      </p:ext>
    </p:extLst>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6334019"/>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1_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6FA74F2-10A7-4862-AC61-8C4B5120905F}"/>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11078002"/>
            <a:ext cx="20104100" cy="225013"/>
          </a:xfrm>
          <a:prstGeom prst="rect">
            <a:avLst/>
          </a:prstGeom>
        </p:spPr>
      </p:pic>
    </p:spTree>
    <p:extLst>
      <p:ext uri="{BB962C8B-B14F-4D97-AF65-F5344CB8AC3E}">
        <p14:creationId xmlns:p14="http://schemas.microsoft.com/office/powerpoint/2010/main" val="34166498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46" name="Shape 246"/>
          <p:cNvSpPr>
            <a:spLocks noGrp="1"/>
          </p:cNvSpPr>
          <p:nvPr>
            <p:ph type="body" sz="quarter" idx="1"/>
          </p:nvPr>
        </p:nvSpPr>
        <p:spPr>
          <a:xfrm>
            <a:off x="837692" y="1832565"/>
            <a:ext cx="18428758" cy="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close/>
              </a:path>
            </a:pathLst>
          </a:custGeom>
          <a:ln w="38100" cap="rnd">
            <a:solidFill>
              <a:srgbClr val="747676"/>
            </a:solidFill>
            <a:custDash>
              <a:ds d="100000" sp="200000"/>
            </a:custDash>
            <a:round/>
          </a:ln>
        </p:spPr>
        <p:txBody>
          <a:bodyPr anchor="ctr">
            <a:normAutofit/>
          </a:bodyPr>
          <a:lstStyle>
            <a:lvl1pPr defTabSz="376349">
              <a:spcBef>
                <a:spcPts val="0"/>
              </a:spcBef>
              <a:defRPr sz="1200">
                <a:solidFill>
                  <a:srgbClr val="000000"/>
                </a:solidFill>
                <a:latin typeface="+mj-lt"/>
                <a:ea typeface="+mj-ea"/>
                <a:cs typeface="+mj-cs"/>
                <a:sym typeface="Helvetica"/>
              </a:defRPr>
            </a:lvl1pPr>
            <a:lvl2pPr indent="456468" defTabSz="376349">
              <a:spcBef>
                <a:spcPts val="0"/>
              </a:spcBef>
              <a:defRPr sz="1200">
                <a:solidFill>
                  <a:srgbClr val="000000"/>
                </a:solidFill>
                <a:latin typeface="+mj-lt"/>
                <a:ea typeface="+mj-ea"/>
                <a:cs typeface="+mj-cs"/>
                <a:sym typeface="Helvetica"/>
              </a:defRPr>
            </a:lvl2pPr>
            <a:lvl3pPr marL="0" indent="912920" defTabSz="376349">
              <a:spcBef>
                <a:spcPts val="0"/>
              </a:spcBef>
              <a:buSzTx/>
              <a:buNone/>
              <a:defRPr sz="1200">
                <a:solidFill>
                  <a:srgbClr val="000000"/>
                </a:solidFill>
                <a:latin typeface="+mj-lt"/>
                <a:ea typeface="+mj-ea"/>
                <a:cs typeface="+mj-cs"/>
                <a:sym typeface="Helvetica"/>
              </a:defRPr>
            </a:lvl3pPr>
            <a:lvl4pPr marL="0" indent="1369389" defTabSz="376349">
              <a:spcBef>
                <a:spcPts val="0"/>
              </a:spcBef>
              <a:buSzTx/>
              <a:buNone/>
              <a:defRPr sz="1200">
                <a:solidFill>
                  <a:srgbClr val="000000"/>
                </a:solidFill>
                <a:latin typeface="+mj-lt"/>
                <a:ea typeface="+mj-ea"/>
                <a:cs typeface="+mj-cs"/>
                <a:sym typeface="Helvetica"/>
              </a:defRPr>
            </a:lvl4pPr>
            <a:lvl5pPr marL="0" indent="1825846" defTabSz="376349">
              <a:spcBef>
                <a:spcPts val="0"/>
              </a:spcBef>
              <a:buSzTx/>
              <a:buNone/>
              <a:defRPr sz="1200">
                <a:solidFill>
                  <a:srgbClr val="000000"/>
                </a:solidFill>
                <a:latin typeface="+mj-lt"/>
                <a:ea typeface="+mj-ea"/>
                <a:cs typeface="+mj-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247" name="Shape 247"/>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latin typeface="BT Font"/>
                <a:ea typeface="BT Font"/>
                <a:cs typeface="BT Font"/>
                <a:sym typeface="BT Font"/>
              </a:defRPr>
            </a:lvl1pPr>
          </a:lstStyle>
          <a:p>
            <a:r>
              <a:t>Title Text</a:t>
            </a:r>
          </a:p>
        </p:txBody>
      </p:sp>
      <p:sp>
        <p:nvSpPr>
          <p:cNvPr id="248" name="Shape 248"/>
          <p:cNvSpPr>
            <a:spLocks noGrp="1"/>
          </p:cNvSpPr>
          <p:nvPr>
            <p:ph type="body" sz="quarter" idx="13"/>
          </p:nvPr>
        </p:nvSpPr>
        <p:spPr>
          <a:xfrm>
            <a:off x="1005209" y="2601167"/>
            <a:ext cx="18093688" cy="1384997"/>
          </a:xfrm>
          <a:prstGeom prst="rect">
            <a:avLst/>
          </a:prstGeom>
        </p:spPr>
        <p:txBody>
          <a:bodyPr>
            <a:normAutofit/>
          </a:bodyPr>
          <a:lstStyle>
            <a:lvl1pPr>
              <a:spcBef>
                <a:spcPts val="0"/>
              </a:spcBef>
              <a:defRPr sz="1800">
                <a:solidFill>
                  <a:srgbClr val="000000"/>
                </a:solidFill>
                <a:latin typeface="BT Font"/>
                <a:ea typeface="BT Font"/>
                <a:cs typeface="BT Font"/>
                <a:sym typeface="BT Font"/>
              </a:defRPr>
            </a:lvl1pPr>
          </a:lstStyle>
          <a:p>
            <a:pPr>
              <a:spcBef>
                <a:spcPts val="0"/>
              </a:spcBef>
              <a:defRPr sz="1800">
                <a:solidFill>
                  <a:srgbClr val="000000"/>
                </a:solidFill>
                <a:latin typeface="BT Font"/>
                <a:ea typeface="BT Font"/>
                <a:cs typeface="BT Font"/>
                <a:sym typeface="BT Font"/>
              </a:defRPr>
            </a:pPr>
            <a:endParaRPr/>
          </a:p>
        </p:txBody>
      </p:sp>
      <p:sp>
        <p:nvSpPr>
          <p:cNvPr id="249" name="Shape 249"/>
          <p:cNvSpPr>
            <a:spLocks noGrp="1"/>
          </p:cNvSpPr>
          <p:nvPr>
            <p:ph type="sldNum" sz="quarter" idx="2"/>
          </p:nvPr>
        </p:nvSpPr>
        <p:spPr>
          <a:xfrm>
            <a:off x="18857647"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304778986"/>
      </p:ext>
    </p:extLst>
  </p:cSld>
  <p:clrMapOvr>
    <a:masterClrMapping/>
  </p:clrMapOvr>
  <p:transition spd="med"/>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6539757"/>
      </p:ext>
    </p:extLst>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D12A631-1449-458D-8F7A-DD74ACB1BF08}"/>
              </a:ext>
            </a:extLst>
          </p:cNvPr>
          <p:cNvSpPr/>
          <p:nvPr userDrawn="1"/>
        </p:nvSpPr>
        <p:spPr>
          <a:xfrm>
            <a:off x="4" y="4711739"/>
            <a:ext cx="20104098" cy="3632739"/>
          </a:xfrm>
          <a:prstGeom prst="rect">
            <a:avLst/>
          </a:prstGeom>
          <a:gradFill flip="none" rotWithShape="1">
            <a:gsLst>
              <a:gs pos="74000">
                <a:schemeClr val="accent6">
                  <a:alpha val="70000"/>
                </a:schemeClr>
              </a:gs>
              <a:gs pos="45000">
                <a:schemeClr val="accent6">
                  <a:alpha val="75000"/>
                </a:schemeClr>
              </a:gs>
              <a:gs pos="8000">
                <a:schemeClr val="accent1">
                  <a:alpha val="0"/>
                </a:schemeClr>
              </a:gs>
              <a:gs pos="96000">
                <a:schemeClr val="accent5">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3000" kern="1200">
              <a:solidFill>
                <a:prstClr val="white"/>
              </a:solidFill>
              <a:latin typeface="Arial"/>
              <a:ea typeface="Arial Unicode MS"/>
            </a:endParaRPr>
          </a:p>
        </p:txBody>
      </p:sp>
      <p:grpSp>
        <p:nvGrpSpPr>
          <p:cNvPr id="2" name="Graphic 14">
            <a:extLst>
              <a:ext uri="{FF2B5EF4-FFF2-40B4-BE49-F238E27FC236}">
                <a16:creationId xmlns:a16="http://schemas.microsoft.com/office/drawing/2014/main" id="{EB6248EF-B06C-43D0-91E9-33C54CEB5B7B}"/>
              </a:ext>
            </a:extLst>
          </p:cNvPr>
          <p:cNvGrpSpPr/>
          <p:nvPr userDrawn="1"/>
        </p:nvGrpSpPr>
        <p:grpSpPr>
          <a:xfrm>
            <a:off x="1242400" y="4349965"/>
            <a:ext cx="7027410" cy="5524462"/>
            <a:chOff x="2444748" y="555045"/>
            <a:chExt cx="7282048" cy="5727454"/>
          </a:xfrm>
        </p:grpSpPr>
        <p:sp>
          <p:nvSpPr>
            <p:cNvPr id="3" name="Freeform: Shape 2">
              <a:extLst>
                <a:ext uri="{FF2B5EF4-FFF2-40B4-BE49-F238E27FC236}">
                  <a16:creationId xmlns:a16="http://schemas.microsoft.com/office/drawing/2014/main" id="{F4296F62-9662-4403-9A1B-140DFC6CEF67}"/>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sp>
          <p:nvSpPr>
            <p:cNvPr id="4" name="Freeform: Shape 3">
              <a:extLst>
                <a:ext uri="{FF2B5EF4-FFF2-40B4-BE49-F238E27FC236}">
                  <a16:creationId xmlns:a16="http://schemas.microsoft.com/office/drawing/2014/main" id="{EC151A04-4E35-4F1C-99AA-68E3920CDF5B}"/>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pPr defTabSz="1505980" hangingPunct="1"/>
              <a:endParaRPr lang="en-US" sz="3000" kern="1200" dirty="0">
                <a:solidFill>
                  <a:prstClr val="black"/>
                </a:solidFill>
                <a:latin typeface="Arial"/>
                <a:ea typeface="Arial Unicode MS"/>
              </a:endParaRPr>
            </a:p>
          </p:txBody>
        </p:sp>
        <p:sp>
          <p:nvSpPr>
            <p:cNvPr id="5" name="Freeform: Shape 4">
              <a:extLst>
                <a:ext uri="{FF2B5EF4-FFF2-40B4-BE49-F238E27FC236}">
                  <a16:creationId xmlns:a16="http://schemas.microsoft.com/office/drawing/2014/main" id="{6924EC27-EA8E-48AC-B3BA-B86C7B650247}"/>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sp>
          <p:nvSpPr>
            <p:cNvPr id="6" name="Freeform: Shape 5">
              <a:extLst>
                <a:ext uri="{FF2B5EF4-FFF2-40B4-BE49-F238E27FC236}">
                  <a16:creationId xmlns:a16="http://schemas.microsoft.com/office/drawing/2014/main" id="{AF88730B-3EDA-490F-8B6F-5357A5EF0ECA}"/>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pPr defTabSz="1505980" hangingPunct="1"/>
              <a:endParaRPr lang="en-US" sz="3000" kern="1200" dirty="0">
                <a:solidFill>
                  <a:prstClr val="black"/>
                </a:solidFill>
                <a:latin typeface="Arial"/>
                <a:ea typeface="Arial Unicode MS"/>
              </a:endParaRPr>
            </a:p>
          </p:txBody>
        </p:sp>
        <p:sp>
          <p:nvSpPr>
            <p:cNvPr id="7" name="Freeform: Shape 6">
              <a:extLst>
                <a:ext uri="{FF2B5EF4-FFF2-40B4-BE49-F238E27FC236}">
                  <a16:creationId xmlns:a16="http://schemas.microsoft.com/office/drawing/2014/main" id="{8AAC3D30-A9EC-437B-BAEC-5158F5227067}"/>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pPr defTabSz="1505980" hangingPunct="1"/>
              <a:endParaRPr lang="en-US" sz="3000" kern="1200" dirty="0">
                <a:solidFill>
                  <a:prstClr val="black"/>
                </a:solidFill>
                <a:latin typeface="Arial"/>
                <a:ea typeface="Arial Unicode MS"/>
              </a:endParaRPr>
            </a:p>
          </p:txBody>
        </p:sp>
        <p:sp>
          <p:nvSpPr>
            <p:cNvPr id="8" name="Freeform: Shape 7">
              <a:extLst>
                <a:ext uri="{FF2B5EF4-FFF2-40B4-BE49-F238E27FC236}">
                  <a16:creationId xmlns:a16="http://schemas.microsoft.com/office/drawing/2014/main" id="{1460114B-7023-4F6E-B074-79932670ADDE}"/>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sp>
          <p:nvSpPr>
            <p:cNvPr id="9" name="Freeform: Shape 8">
              <a:extLst>
                <a:ext uri="{FF2B5EF4-FFF2-40B4-BE49-F238E27FC236}">
                  <a16:creationId xmlns:a16="http://schemas.microsoft.com/office/drawing/2014/main" id="{3AC2F032-DFD7-46FF-8CCA-E33896C690DE}"/>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sp>
          <p:nvSpPr>
            <p:cNvPr id="10" name="Freeform: Shape 9">
              <a:extLst>
                <a:ext uri="{FF2B5EF4-FFF2-40B4-BE49-F238E27FC236}">
                  <a16:creationId xmlns:a16="http://schemas.microsoft.com/office/drawing/2014/main" id="{EDDB5B76-DE90-4CC7-A371-1C02A86AF779}"/>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pPr defTabSz="1505980" hangingPunct="1"/>
              <a:endParaRPr lang="en-US" sz="3000" kern="1200" dirty="0">
                <a:solidFill>
                  <a:prstClr val="black"/>
                </a:solidFill>
                <a:latin typeface="Arial"/>
                <a:ea typeface="Arial Unicode MS"/>
              </a:endParaRPr>
            </a:p>
          </p:txBody>
        </p:sp>
      </p:grpSp>
      <p:sp>
        <p:nvSpPr>
          <p:cNvPr id="11" name="Picture Placeholder 2">
            <a:extLst>
              <a:ext uri="{FF2B5EF4-FFF2-40B4-BE49-F238E27FC236}">
                <a16:creationId xmlns:a16="http://schemas.microsoft.com/office/drawing/2014/main" id="{D01CFF7D-B6F4-4B1B-9C6A-AB93A7AA88C1}"/>
              </a:ext>
            </a:extLst>
          </p:cNvPr>
          <p:cNvSpPr>
            <a:spLocks noGrp="1"/>
          </p:cNvSpPr>
          <p:nvPr>
            <p:ph type="pic" idx="10" hasCustomPrompt="1"/>
          </p:nvPr>
        </p:nvSpPr>
        <p:spPr>
          <a:xfrm>
            <a:off x="1534771" y="4711737"/>
            <a:ext cx="6442665" cy="3603920"/>
          </a:xfrm>
          <a:prstGeom prst="rect">
            <a:avLst/>
          </a:prstGeom>
          <a:solidFill>
            <a:schemeClr val="bg1">
              <a:lumMod val="95000"/>
            </a:schemeClr>
          </a:solidFill>
          <a:ln w="12700">
            <a:noFill/>
          </a:ln>
        </p:spPr>
        <p:txBody>
          <a:bodyPr lIns="150600" tIns="75297" rIns="150600" bIns="75297" anchor="ctr"/>
          <a:lstStyle>
            <a:lvl1pPr marL="0" indent="0" algn="ctr">
              <a:buNone/>
              <a:defRPr sz="3000">
                <a:solidFill>
                  <a:schemeClr val="tx1">
                    <a:lumMod val="75000"/>
                    <a:lumOff val="25000"/>
                  </a:schemeClr>
                </a:solidFill>
                <a:latin typeface="+mn-lt"/>
                <a:cs typeface="Arial" pitchFamily="34" charset="0"/>
              </a:defRPr>
            </a:lvl1pPr>
            <a:lvl2pPr marL="753025" indent="0">
              <a:buNone/>
              <a:defRPr sz="4600"/>
            </a:lvl2pPr>
            <a:lvl3pPr marL="1506055" indent="0">
              <a:buNone/>
              <a:defRPr sz="4000"/>
            </a:lvl3pPr>
            <a:lvl4pPr marL="2259090" indent="0">
              <a:buNone/>
              <a:defRPr sz="3300"/>
            </a:lvl4pPr>
            <a:lvl5pPr marL="3012113" indent="0">
              <a:buNone/>
              <a:defRPr sz="3300"/>
            </a:lvl5pPr>
            <a:lvl6pPr marL="3765144" indent="0">
              <a:buNone/>
              <a:defRPr sz="3300"/>
            </a:lvl6pPr>
            <a:lvl7pPr marL="4518173" indent="0">
              <a:buNone/>
              <a:defRPr sz="3300"/>
            </a:lvl7pPr>
            <a:lvl8pPr marL="5271202" indent="0">
              <a:buNone/>
              <a:defRPr sz="3300"/>
            </a:lvl8pPr>
            <a:lvl9pPr marL="6024230" indent="0">
              <a:buNone/>
              <a:defRPr sz="3300"/>
            </a:lvl9pPr>
          </a:lstStyle>
          <a:p>
            <a:r>
              <a:rPr lang="en-US" altLang="ko-KR" dirty="0"/>
              <a:t>Your Picture Here </a:t>
            </a:r>
            <a:endParaRPr lang="ko-KR" altLang="en-US" dirty="0"/>
          </a:p>
        </p:txBody>
      </p:sp>
    </p:spTree>
    <p:extLst>
      <p:ext uri="{BB962C8B-B14F-4D97-AF65-F5344CB8AC3E}">
        <p14:creationId xmlns:p14="http://schemas.microsoft.com/office/powerpoint/2010/main" val="1047206035"/>
      </p:ext>
    </p:extLst>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2C54D7FD-BDA4-445B-8877-80F2FB48F04C}"/>
              </a:ext>
            </a:extLst>
          </p:cNvPr>
          <p:cNvSpPr/>
          <p:nvPr userDrawn="1"/>
        </p:nvSpPr>
        <p:spPr>
          <a:xfrm>
            <a:off x="482765" y="515591"/>
            <a:ext cx="12373279" cy="10390827"/>
          </a:xfrm>
          <a:custGeom>
            <a:avLst/>
            <a:gdLst>
              <a:gd name="connsiteX0" fmla="*/ 0 w 8066763"/>
              <a:gd name="connsiteY0" fmla="*/ 0 h 6304547"/>
              <a:gd name="connsiteX1" fmla="*/ 8066763 w 8066763"/>
              <a:gd name="connsiteY1" fmla="*/ 0 h 6304547"/>
              <a:gd name="connsiteX2" fmla="*/ 5597407 w 8066763"/>
              <a:gd name="connsiteY2" fmla="*/ 6304547 h 6304547"/>
              <a:gd name="connsiteX3" fmla="*/ 0 w 8066763"/>
              <a:gd name="connsiteY3" fmla="*/ 6304547 h 6304547"/>
            </a:gdLst>
            <a:ahLst/>
            <a:cxnLst>
              <a:cxn ang="0">
                <a:pos x="connsiteX0" y="connsiteY0"/>
              </a:cxn>
              <a:cxn ang="0">
                <a:pos x="connsiteX1" y="connsiteY1"/>
              </a:cxn>
              <a:cxn ang="0">
                <a:pos x="connsiteX2" y="connsiteY2"/>
              </a:cxn>
              <a:cxn ang="0">
                <a:pos x="connsiteX3" y="connsiteY3"/>
              </a:cxn>
            </a:cxnLst>
            <a:rect l="l" t="t" r="r" b="b"/>
            <a:pathLst>
              <a:path w="8066763" h="6304547">
                <a:moveTo>
                  <a:pt x="0" y="0"/>
                </a:moveTo>
                <a:lnTo>
                  <a:pt x="8066763" y="0"/>
                </a:lnTo>
                <a:lnTo>
                  <a:pt x="5597407" y="6304547"/>
                </a:lnTo>
                <a:lnTo>
                  <a:pt x="0" y="6304547"/>
                </a:ln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50600" tIns="75297" rIns="150600" bIns="75297" numCol="1" spcCol="0" rtlCol="0" fromWordArt="0" anchor="ctr" anchorCtr="0" forceAA="0" compatLnSpc="1">
            <a:prstTxWarp prst="textNoShape">
              <a:avLst/>
            </a:prstTxWarp>
            <a:noAutofit/>
          </a:bodyPr>
          <a:lstStyle/>
          <a:p>
            <a:pPr algn="ctr" defTabSz="1505980" hangingPunct="1"/>
            <a:endParaRPr lang="ko-KR" altLang="en-US" sz="3000" kern="1200">
              <a:solidFill>
                <a:prstClr val="white"/>
              </a:solidFill>
              <a:latin typeface="Arial"/>
              <a:ea typeface="Arial Unicode MS"/>
            </a:endParaRPr>
          </a:p>
        </p:txBody>
      </p:sp>
    </p:spTree>
    <p:extLst>
      <p:ext uri="{BB962C8B-B14F-4D97-AF65-F5344CB8AC3E}">
        <p14:creationId xmlns:p14="http://schemas.microsoft.com/office/powerpoint/2010/main" val="1819499753"/>
      </p:ext>
    </p:extLst>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userDrawn="1">
  <p:cSld name="Images and Contents Layout">
    <p:spTree>
      <p:nvGrpSpPr>
        <p:cNvPr id="1" name=""/>
        <p:cNvGrpSpPr/>
        <p:nvPr/>
      </p:nvGrpSpPr>
      <p:grpSpPr>
        <a:xfrm>
          <a:off x="0" y="0"/>
          <a:ext cx="0" cy="0"/>
          <a:chOff x="0" y="0"/>
          <a:chExt cx="0" cy="0"/>
        </a:xfrm>
      </p:grpSpPr>
      <p:sp>
        <p:nvSpPr>
          <p:cNvPr id="6" name="Rectangle 5"/>
          <p:cNvSpPr/>
          <p:nvPr userDrawn="1"/>
        </p:nvSpPr>
        <p:spPr>
          <a:xfrm>
            <a:off x="0" y="3222875"/>
            <a:ext cx="20104100" cy="3871302"/>
          </a:xfrm>
          <a:prstGeom prst="rect">
            <a:avLst/>
          </a:prstGeom>
          <a:gradFill>
            <a:gsLst>
              <a:gs pos="66000">
                <a:srgbClr val="0070C0"/>
              </a:gs>
              <a:gs pos="33000">
                <a:srgbClr val="3B6DAB"/>
              </a:gs>
              <a:gs pos="0">
                <a:srgbClr val="002060"/>
              </a:gs>
              <a:gs pos="96000">
                <a:srgbClr val="00B0F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3000" kern="1200">
              <a:solidFill>
                <a:prstClr val="white"/>
              </a:solidFill>
              <a:latin typeface="Arial"/>
              <a:ea typeface="Arial Unicode MS"/>
              <a:cs typeface="Arial" pitchFamily="34" charset="0"/>
            </a:endParaRPr>
          </a:p>
        </p:txBody>
      </p:sp>
      <p:sp>
        <p:nvSpPr>
          <p:cNvPr id="7" name="Picture Placeholder 2"/>
          <p:cNvSpPr>
            <a:spLocks noGrp="1"/>
          </p:cNvSpPr>
          <p:nvPr>
            <p:ph type="pic" idx="10" hasCustomPrompt="1"/>
          </p:nvPr>
        </p:nvSpPr>
        <p:spPr>
          <a:xfrm>
            <a:off x="1508841" y="3615859"/>
            <a:ext cx="3086850" cy="3085333"/>
          </a:xfrm>
          <a:prstGeom prst="ellipse">
            <a:avLst/>
          </a:prstGeom>
          <a:solidFill>
            <a:schemeClr val="bg1">
              <a:lumMod val="95000"/>
            </a:schemeClr>
          </a:solidFill>
          <a:ln w="12700">
            <a:noFill/>
          </a:ln>
        </p:spPr>
        <p:txBody>
          <a:bodyPr lIns="150600" tIns="75297" rIns="150600" bIns="75297" anchor="ctr"/>
          <a:lstStyle>
            <a:lvl1pPr marL="0" indent="0" algn="ctr">
              <a:buNone/>
              <a:defRPr sz="2000">
                <a:solidFill>
                  <a:schemeClr val="tx1">
                    <a:lumMod val="75000"/>
                    <a:lumOff val="25000"/>
                  </a:schemeClr>
                </a:solidFill>
                <a:latin typeface="+mn-lt"/>
                <a:cs typeface="Arial" pitchFamily="34" charset="0"/>
              </a:defRPr>
            </a:lvl1pPr>
            <a:lvl2pPr marL="753025" indent="0">
              <a:buNone/>
              <a:defRPr sz="4600"/>
            </a:lvl2pPr>
            <a:lvl3pPr marL="1506055" indent="0">
              <a:buNone/>
              <a:defRPr sz="4000"/>
            </a:lvl3pPr>
            <a:lvl4pPr marL="2259090" indent="0">
              <a:buNone/>
              <a:defRPr sz="3300"/>
            </a:lvl4pPr>
            <a:lvl5pPr marL="3012113" indent="0">
              <a:buNone/>
              <a:defRPr sz="3300"/>
            </a:lvl5pPr>
            <a:lvl6pPr marL="3765144" indent="0">
              <a:buNone/>
              <a:defRPr sz="3300"/>
            </a:lvl6pPr>
            <a:lvl7pPr marL="4518173" indent="0">
              <a:buNone/>
              <a:defRPr sz="3300"/>
            </a:lvl7pPr>
            <a:lvl8pPr marL="5271202" indent="0">
              <a:buNone/>
              <a:defRPr sz="3300"/>
            </a:lvl8pPr>
            <a:lvl9pPr marL="6024230" indent="0">
              <a:buNone/>
              <a:defRPr sz="3300"/>
            </a:lvl9pPr>
          </a:lstStyle>
          <a:p>
            <a:r>
              <a:rPr lang="en-US" altLang="ko-KR" dirty="0"/>
              <a:t>Your Picture Here </a:t>
            </a:r>
            <a:endParaRPr lang="ko-KR" altLang="en-US" dirty="0"/>
          </a:p>
        </p:txBody>
      </p:sp>
      <p:sp>
        <p:nvSpPr>
          <p:cNvPr id="8" name="Picture Placeholder 2"/>
          <p:cNvSpPr>
            <a:spLocks noGrp="1"/>
          </p:cNvSpPr>
          <p:nvPr>
            <p:ph type="pic" idx="12" hasCustomPrompt="1"/>
          </p:nvPr>
        </p:nvSpPr>
        <p:spPr>
          <a:xfrm>
            <a:off x="6258808" y="3615859"/>
            <a:ext cx="3086850" cy="3085333"/>
          </a:xfrm>
          <a:prstGeom prst="ellipse">
            <a:avLst/>
          </a:prstGeom>
          <a:solidFill>
            <a:schemeClr val="bg1">
              <a:lumMod val="95000"/>
            </a:schemeClr>
          </a:solidFill>
          <a:ln w="12700">
            <a:noFill/>
          </a:ln>
        </p:spPr>
        <p:txBody>
          <a:bodyPr lIns="150600" tIns="75297" rIns="150600" bIns="75297" anchor="ctr"/>
          <a:lstStyle>
            <a:lvl1pPr marL="0" indent="0" algn="ctr">
              <a:buNone/>
              <a:defRPr sz="2000">
                <a:solidFill>
                  <a:schemeClr val="tx1">
                    <a:lumMod val="75000"/>
                    <a:lumOff val="25000"/>
                  </a:schemeClr>
                </a:solidFill>
                <a:latin typeface="+mn-lt"/>
                <a:cs typeface="Arial" pitchFamily="34" charset="0"/>
              </a:defRPr>
            </a:lvl1pPr>
            <a:lvl2pPr marL="753025" indent="0">
              <a:buNone/>
              <a:defRPr sz="4600"/>
            </a:lvl2pPr>
            <a:lvl3pPr marL="1506055" indent="0">
              <a:buNone/>
              <a:defRPr sz="4000"/>
            </a:lvl3pPr>
            <a:lvl4pPr marL="2259090" indent="0">
              <a:buNone/>
              <a:defRPr sz="3300"/>
            </a:lvl4pPr>
            <a:lvl5pPr marL="3012113" indent="0">
              <a:buNone/>
              <a:defRPr sz="3300"/>
            </a:lvl5pPr>
            <a:lvl6pPr marL="3765144" indent="0">
              <a:buNone/>
              <a:defRPr sz="3300"/>
            </a:lvl6pPr>
            <a:lvl7pPr marL="4518173" indent="0">
              <a:buNone/>
              <a:defRPr sz="3300"/>
            </a:lvl7pPr>
            <a:lvl8pPr marL="5271202" indent="0">
              <a:buNone/>
              <a:defRPr sz="3300"/>
            </a:lvl8pPr>
            <a:lvl9pPr marL="6024230" indent="0">
              <a:buNone/>
              <a:defRPr sz="3300"/>
            </a:lvl9pPr>
          </a:lstStyle>
          <a:p>
            <a:r>
              <a:rPr lang="en-US" altLang="ko-KR" dirty="0"/>
              <a:t>Your Picture Here </a:t>
            </a:r>
            <a:endParaRPr lang="ko-KR" altLang="en-US" dirty="0"/>
          </a:p>
        </p:txBody>
      </p:sp>
      <p:sp>
        <p:nvSpPr>
          <p:cNvPr id="9" name="Picture Placeholder 2"/>
          <p:cNvSpPr>
            <a:spLocks noGrp="1"/>
          </p:cNvSpPr>
          <p:nvPr>
            <p:ph type="pic" idx="13" hasCustomPrompt="1"/>
          </p:nvPr>
        </p:nvSpPr>
        <p:spPr>
          <a:xfrm>
            <a:off x="11008776" y="3615859"/>
            <a:ext cx="3086850" cy="3085333"/>
          </a:xfrm>
          <a:prstGeom prst="ellipse">
            <a:avLst/>
          </a:prstGeom>
          <a:solidFill>
            <a:schemeClr val="bg1">
              <a:lumMod val="95000"/>
            </a:schemeClr>
          </a:solidFill>
          <a:ln w="12700">
            <a:noFill/>
          </a:ln>
        </p:spPr>
        <p:txBody>
          <a:bodyPr lIns="150600" tIns="75297" rIns="150600" bIns="75297" anchor="ctr"/>
          <a:lstStyle>
            <a:lvl1pPr marL="0" indent="0" algn="ctr">
              <a:buNone/>
              <a:defRPr sz="2000">
                <a:solidFill>
                  <a:schemeClr val="tx1">
                    <a:lumMod val="75000"/>
                    <a:lumOff val="25000"/>
                  </a:schemeClr>
                </a:solidFill>
                <a:latin typeface="+mn-lt"/>
                <a:cs typeface="Arial" pitchFamily="34" charset="0"/>
              </a:defRPr>
            </a:lvl1pPr>
            <a:lvl2pPr marL="753025" indent="0">
              <a:buNone/>
              <a:defRPr sz="4600"/>
            </a:lvl2pPr>
            <a:lvl3pPr marL="1506055" indent="0">
              <a:buNone/>
              <a:defRPr sz="4000"/>
            </a:lvl3pPr>
            <a:lvl4pPr marL="2259090" indent="0">
              <a:buNone/>
              <a:defRPr sz="3300"/>
            </a:lvl4pPr>
            <a:lvl5pPr marL="3012113" indent="0">
              <a:buNone/>
              <a:defRPr sz="3300"/>
            </a:lvl5pPr>
            <a:lvl6pPr marL="3765144" indent="0">
              <a:buNone/>
              <a:defRPr sz="3300"/>
            </a:lvl6pPr>
            <a:lvl7pPr marL="4518173" indent="0">
              <a:buNone/>
              <a:defRPr sz="3300"/>
            </a:lvl7pPr>
            <a:lvl8pPr marL="5271202" indent="0">
              <a:buNone/>
              <a:defRPr sz="3300"/>
            </a:lvl8pPr>
            <a:lvl9pPr marL="6024230" indent="0">
              <a:buNone/>
              <a:defRPr sz="3300"/>
            </a:lvl9pPr>
          </a:lstStyle>
          <a:p>
            <a:r>
              <a:rPr lang="en-US" altLang="ko-KR" dirty="0"/>
              <a:t>Your Picture Here </a:t>
            </a:r>
            <a:endParaRPr lang="ko-KR" altLang="en-US" dirty="0"/>
          </a:p>
        </p:txBody>
      </p:sp>
      <p:sp>
        <p:nvSpPr>
          <p:cNvPr id="11" name="Picture Placeholder 2"/>
          <p:cNvSpPr>
            <a:spLocks noGrp="1"/>
          </p:cNvSpPr>
          <p:nvPr>
            <p:ph type="pic" idx="14" hasCustomPrompt="1"/>
          </p:nvPr>
        </p:nvSpPr>
        <p:spPr>
          <a:xfrm>
            <a:off x="15586418" y="3615859"/>
            <a:ext cx="3086850" cy="3085333"/>
          </a:xfrm>
          <a:prstGeom prst="ellipse">
            <a:avLst/>
          </a:prstGeom>
          <a:solidFill>
            <a:schemeClr val="bg1">
              <a:lumMod val="95000"/>
            </a:schemeClr>
          </a:solidFill>
          <a:ln w="12700">
            <a:noFill/>
          </a:ln>
        </p:spPr>
        <p:txBody>
          <a:bodyPr lIns="150600" tIns="75297" rIns="150600" bIns="75297" anchor="ctr"/>
          <a:lstStyle>
            <a:lvl1pPr marL="0" indent="0" algn="ctr">
              <a:buNone/>
              <a:defRPr sz="2000">
                <a:solidFill>
                  <a:schemeClr val="tx1">
                    <a:lumMod val="75000"/>
                    <a:lumOff val="25000"/>
                  </a:schemeClr>
                </a:solidFill>
                <a:latin typeface="+mn-lt"/>
                <a:cs typeface="Arial" pitchFamily="34" charset="0"/>
              </a:defRPr>
            </a:lvl1pPr>
            <a:lvl2pPr marL="753025" indent="0">
              <a:buNone/>
              <a:defRPr sz="4600"/>
            </a:lvl2pPr>
            <a:lvl3pPr marL="1506055" indent="0">
              <a:buNone/>
              <a:defRPr sz="4000"/>
            </a:lvl3pPr>
            <a:lvl4pPr marL="2259090" indent="0">
              <a:buNone/>
              <a:defRPr sz="3300"/>
            </a:lvl4pPr>
            <a:lvl5pPr marL="3012113" indent="0">
              <a:buNone/>
              <a:defRPr sz="3300"/>
            </a:lvl5pPr>
            <a:lvl6pPr marL="3765144" indent="0">
              <a:buNone/>
              <a:defRPr sz="3300"/>
            </a:lvl6pPr>
            <a:lvl7pPr marL="4518173" indent="0">
              <a:buNone/>
              <a:defRPr sz="3300"/>
            </a:lvl7pPr>
            <a:lvl8pPr marL="5271202" indent="0">
              <a:buNone/>
              <a:defRPr sz="3300"/>
            </a:lvl8pPr>
            <a:lvl9pPr marL="6024230" indent="0">
              <a:buNone/>
              <a:defRPr sz="3300"/>
            </a:lvl9pPr>
          </a:lstStyle>
          <a:p>
            <a:r>
              <a:rPr lang="en-US" altLang="ko-KR" dirty="0"/>
              <a:t>Your Picture Here </a:t>
            </a:r>
            <a:endParaRPr lang="ko-KR" altLang="en-US" dirty="0"/>
          </a:p>
        </p:txBody>
      </p:sp>
      <p:sp>
        <p:nvSpPr>
          <p:cNvPr id="19" name="Text Placeholder 9">
            <a:extLst>
              <a:ext uri="{FF2B5EF4-FFF2-40B4-BE49-F238E27FC236}">
                <a16:creationId xmlns:a16="http://schemas.microsoft.com/office/drawing/2014/main" id="{8FFDD507-9677-45A5-88E2-496510E5A49D}"/>
              </a:ext>
            </a:extLst>
          </p:cNvPr>
          <p:cNvSpPr>
            <a:spLocks noGrp="1"/>
          </p:cNvSpPr>
          <p:nvPr>
            <p:ph type="body" sz="quarter" idx="15" hasCustomPrompt="1"/>
          </p:nvPr>
        </p:nvSpPr>
        <p:spPr>
          <a:xfrm>
            <a:off x="533486" y="559562"/>
            <a:ext cx="19083720" cy="1193666"/>
          </a:xfrm>
          <a:prstGeom prst="rect">
            <a:avLst/>
          </a:prstGeom>
        </p:spPr>
        <p:txBody>
          <a:bodyPr lIns="150600" tIns="75297" rIns="150600" bIns="75297" anchor="ctr"/>
          <a:lstStyle>
            <a:lvl1pPr marL="0" indent="0" algn="ctr">
              <a:buNone/>
              <a:defRPr sz="8900" b="0" baseline="0">
                <a:solidFill>
                  <a:schemeClr val="tx1">
                    <a:lumMod val="85000"/>
                    <a:lumOff val="15000"/>
                  </a:schemeClr>
                </a:solidFill>
                <a:latin typeface="+mj-lt"/>
                <a:cs typeface="Arial" pitchFamily="34" charset="0"/>
              </a:defRPr>
            </a:lvl1pPr>
          </a:lstStyle>
          <a:p>
            <a:pPr lvl="0"/>
            <a:r>
              <a:rPr lang="en-US" altLang="ko-KR" dirty="0"/>
              <a:t>BASIC LAYOUT</a:t>
            </a:r>
          </a:p>
        </p:txBody>
      </p:sp>
      <p:pic>
        <p:nvPicPr>
          <p:cNvPr id="14" name="Picture 13">
            <a:extLst>
              <a:ext uri="{FF2B5EF4-FFF2-40B4-BE49-F238E27FC236}">
                <a16:creationId xmlns:a16="http://schemas.microsoft.com/office/drawing/2014/main" id="{454E62CF-E5E0-46E7-B212-A44474F6B82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1078002"/>
            <a:ext cx="20104100" cy="225013"/>
          </a:xfrm>
          <a:prstGeom prst="rect">
            <a:avLst/>
          </a:prstGeom>
        </p:spPr>
      </p:pic>
    </p:spTree>
    <p:extLst>
      <p:ext uri="{BB962C8B-B14F-4D97-AF65-F5344CB8AC3E}">
        <p14:creationId xmlns:p14="http://schemas.microsoft.com/office/powerpoint/2010/main" val="1045140740"/>
      </p:ext>
    </p:extLst>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userDrawn="1">
  <p:cSld name="9_Image slide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2BCD1B-947D-4365-BA3B-0F1EDC7713CD}"/>
              </a:ext>
            </a:extLst>
          </p:cNvPr>
          <p:cNvSpPr/>
          <p:nvPr userDrawn="1"/>
        </p:nvSpPr>
        <p:spPr>
          <a:xfrm>
            <a:off x="0" y="4166947"/>
            <a:ext cx="20104100" cy="2969106"/>
          </a:xfrm>
          <a:prstGeom prst="rect">
            <a:avLst/>
          </a:prstGeom>
          <a:gradFill>
            <a:gsLst>
              <a:gs pos="66000">
                <a:srgbClr val="0070C0"/>
              </a:gs>
              <a:gs pos="33000">
                <a:srgbClr val="3B6DAB"/>
              </a:gs>
              <a:gs pos="0">
                <a:srgbClr val="002060"/>
              </a:gs>
              <a:gs pos="96000">
                <a:srgbClr val="00B0F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3000" kern="1200">
              <a:solidFill>
                <a:prstClr val="white"/>
              </a:solidFill>
              <a:latin typeface="Arial"/>
              <a:ea typeface="Arial Unicode MS"/>
              <a:cs typeface="Arial" pitchFamily="34" charset="0"/>
            </a:endParaRPr>
          </a:p>
        </p:txBody>
      </p:sp>
      <p:sp>
        <p:nvSpPr>
          <p:cNvPr id="12" name="Picture Placeholder 11">
            <a:extLst>
              <a:ext uri="{FF2B5EF4-FFF2-40B4-BE49-F238E27FC236}">
                <a16:creationId xmlns:a16="http://schemas.microsoft.com/office/drawing/2014/main" id="{2E5EA7C7-8ABC-4BB8-83D4-FDCD6EF0024B}"/>
              </a:ext>
            </a:extLst>
          </p:cNvPr>
          <p:cNvSpPr>
            <a:spLocks noGrp="1"/>
          </p:cNvSpPr>
          <p:nvPr>
            <p:ph type="pic" sz="quarter" idx="10" hasCustomPrompt="1"/>
          </p:nvPr>
        </p:nvSpPr>
        <p:spPr>
          <a:xfrm>
            <a:off x="10186710" y="1615248"/>
            <a:ext cx="8076473" cy="8072504"/>
          </a:xfrm>
          <a:custGeom>
            <a:avLst/>
            <a:gdLst>
              <a:gd name="connsiteX0" fmla="*/ 2448962 w 4897924"/>
              <a:gd name="connsiteY0" fmla="*/ 0 h 4897924"/>
              <a:gd name="connsiteX1" fmla="*/ 4897924 w 4897924"/>
              <a:gd name="connsiteY1" fmla="*/ 2448962 h 4897924"/>
              <a:gd name="connsiteX2" fmla="*/ 2448962 w 4897924"/>
              <a:gd name="connsiteY2" fmla="*/ 4897924 h 4897924"/>
              <a:gd name="connsiteX3" fmla="*/ 0 w 4897924"/>
              <a:gd name="connsiteY3" fmla="*/ 2448962 h 4897924"/>
            </a:gdLst>
            <a:ahLst/>
            <a:cxnLst>
              <a:cxn ang="0">
                <a:pos x="connsiteX0" y="connsiteY0"/>
              </a:cxn>
              <a:cxn ang="0">
                <a:pos x="connsiteX1" y="connsiteY1"/>
              </a:cxn>
              <a:cxn ang="0">
                <a:pos x="connsiteX2" y="connsiteY2"/>
              </a:cxn>
              <a:cxn ang="0">
                <a:pos x="connsiteX3" y="connsiteY3"/>
              </a:cxn>
            </a:cxnLst>
            <a:rect l="l" t="t" r="r" b="b"/>
            <a:pathLst>
              <a:path w="4897924" h="4897924">
                <a:moveTo>
                  <a:pt x="2448962" y="0"/>
                </a:moveTo>
                <a:lnTo>
                  <a:pt x="4897924" y="2448962"/>
                </a:lnTo>
                <a:lnTo>
                  <a:pt x="2448962" y="4897924"/>
                </a:lnTo>
                <a:lnTo>
                  <a:pt x="0" y="2448962"/>
                </a:lnTo>
                <a:close/>
              </a:path>
            </a:pathLst>
          </a:custGeom>
          <a:solidFill>
            <a:schemeClr val="bg1">
              <a:lumMod val="95000"/>
            </a:schemeClr>
          </a:solidFill>
          <a:effectLst/>
        </p:spPr>
        <p:txBody>
          <a:bodyPr wrap="square" lIns="150600" tIns="75297" rIns="150600" bIns="75297" anchor="ctr">
            <a:noAutofit/>
          </a:bodyPr>
          <a:lstStyle>
            <a:lvl1pPr marL="0" marR="0" indent="0" algn="ctr" defTabSz="1505980" rtl="0" eaLnBrk="1" fontAlgn="auto" latinLnBrk="1" hangingPunct="1">
              <a:lnSpc>
                <a:spcPct val="90000"/>
              </a:lnSpc>
              <a:spcBef>
                <a:spcPts val="1649"/>
              </a:spcBef>
              <a:spcAft>
                <a:spcPts val="0"/>
              </a:spcAft>
              <a:buClrTx/>
              <a:buSzTx/>
              <a:buFontTx/>
              <a:buNone/>
              <a:tabLst/>
              <a:defRPr sz="3000"/>
            </a:lvl1pPr>
          </a:lstStyle>
          <a:p>
            <a:r>
              <a:rPr lang="en-US" altLang="ko-KR" dirty="0"/>
              <a:t>Your Picture Here And Send To Back</a:t>
            </a:r>
            <a:endParaRPr lang="ko-KR" altLang="en-US" dirty="0"/>
          </a:p>
        </p:txBody>
      </p:sp>
      <p:sp>
        <p:nvSpPr>
          <p:cNvPr id="16" name="Freeform: Shape 15">
            <a:extLst>
              <a:ext uri="{FF2B5EF4-FFF2-40B4-BE49-F238E27FC236}">
                <a16:creationId xmlns:a16="http://schemas.microsoft.com/office/drawing/2014/main" id="{238E336C-CBC6-405B-A2D0-832A210015D9}"/>
              </a:ext>
            </a:extLst>
          </p:cNvPr>
          <p:cNvSpPr/>
          <p:nvPr userDrawn="1"/>
        </p:nvSpPr>
        <p:spPr>
          <a:xfrm rot="10800000">
            <a:off x="3" y="951126"/>
            <a:ext cx="17261863" cy="3009729"/>
          </a:xfrm>
          <a:custGeom>
            <a:avLst/>
            <a:gdLst>
              <a:gd name="connsiteX0" fmla="*/ 1829628 w 10468344"/>
              <a:gd name="connsiteY0" fmla="*/ 1826128 h 1826128"/>
              <a:gd name="connsiteX1" fmla="*/ 0 w 10468344"/>
              <a:gd name="connsiteY1" fmla="*/ 25683 h 1826128"/>
              <a:gd name="connsiteX2" fmla="*/ 5529 w 10468344"/>
              <a:gd name="connsiteY2" fmla="*/ 20065 h 1826128"/>
              <a:gd name="connsiteX3" fmla="*/ 229959 w 10468344"/>
              <a:gd name="connsiteY3" fmla="*/ 20064 h 1826128"/>
              <a:gd name="connsiteX4" fmla="*/ 1829436 w 10468344"/>
              <a:gd name="connsiteY4" fmla="*/ 1594029 h 1826128"/>
              <a:gd name="connsiteX5" fmla="*/ 3443085 w 10468344"/>
              <a:gd name="connsiteY5" fmla="*/ 6119 h 1826128"/>
              <a:gd name="connsiteX6" fmla="*/ 3444974 w 10468344"/>
              <a:gd name="connsiteY6" fmla="*/ 8038 h 1826128"/>
              <a:gd name="connsiteX7" fmla="*/ 3444974 w 10468344"/>
              <a:gd name="connsiteY7" fmla="*/ 0 h 1826128"/>
              <a:gd name="connsiteX8" fmla="*/ 10468344 w 10468344"/>
              <a:gd name="connsiteY8" fmla="*/ 0 h 1826128"/>
              <a:gd name="connsiteX9" fmla="*/ 10468344 w 10468344"/>
              <a:gd name="connsiteY9" fmla="*/ 165298 h 1826128"/>
              <a:gd name="connsiteX10" fmla="*/ 3516995 w 10468344"/>
              <a:gd name="connsiteY10" fmla="*/ 165298 h 1826128"/>
              <a:gd name="connsiteX11" fmla="*/ 1877405 w 10468344"/>
              <a:gd name="connsiteY11" fmla="*/ 1778735 h 1826128"/>
              <a:gd name="connsiteX12" fmla="*/ 1876835 w 10468344"/>
              <a:gd name="connsiteY12" fmla="*/ 1778156 h 1826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68344" h="1826128">
                <a:moveTo>
                  <a:pt x="1829628" y="1826128"/>
                </a:moveTo>
                <a:lnTo>
                  <a:pt x="0" y="25683"/>
                </a:lnTo>
                <a:lnTo>
                  <a:pt x="5529" y="20065"/>
                </a:lnTo>
                <a:lnTo>
                  <a:pt x="229959" y="20064"/>
                </a:lnTo>
                <a:lnTo>
                  <a:pt x="1829436" y="1594029"/>
                </a:lnTo>
                <a:lnTo>
                  <a:pt x="3443085" y="6119"/>
                </a:lnTo>
                <a:lnTo>
                  <a:pt x="3444974" y="8038"/>
                </a:lnTo>
                <a:lnTo>
                  <a:pt x="3444974" y="0"/>
                </a:lnTo>
                <a:lnTo>
                  <a:pt x="10468344" y="0"/>
                </a:lnTo>
                <a:lnTo>
                  <a:pt x="10468344" y="165298"/>
                </a:lnTo>
                <a:lnTo>
                  <a:pt x="3516995" y="165298"/>
                </a:lnTo>
                <a:lnTo>
                  <a:pt x="1877405" y="1778735"/>
                </a:lnTo>
                <a:lnTo>
                  <a:pt x="1876835" y="1778156"/>
                </a:lnTo>
                <a:close/>
              </a:path>
            </a:pathLst>
          </a:custGeom>
          <a:gradFill flip="none" rotWithShape="1">
            <a:gsLst>
              <a:gs pos="66000">
                <a:srgbClr val="0070C0"/>
              </a:gs>
              <a:gs pos="33000">
                <a:srgbClr val="3B6DAB"/>
              </a:gs>
              <a:gs pos="0">
                <a:srgbClr val="002060"/>
              </a:gs>
              <a:gs pos="96000">
                <a:srgbClr val="00B0F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en-US" sz="3000" kern="1200">
              <a:solidFill>
                <a:prstClr val="white"/>
              </a:solidFill>
              <a:latin typeface="Arial"/>
              <a:ea typeface="Arial Unicode MS"/>
              <a:cs typeface="Arial" pitchFamily="34" charset="0"/>
            </a:endParaRPr>
          </a:p>
        </p:txBody>
      </p:sp>
      <p:sp>
        <p:nvSpPr>
          <p:cNvPr id="17" name="Freeform: Shape 16">
            <a:extLst>
              <a:ext uri="{FF2B5EF4-FFF2-40B4-BE49-F238E27FC236}">
                <a16:creationId xmlns:a16="http://schemas.microsoft.com/office/drawing/2014/main" id="{4455CBD1-32B3-430C-B34D-CDAE19AD0ABC}"/>
              </a:ext>
            </a:extLst>
          </p:cNvPr>
          <p:cNvSpPr/>
          <p:nvPr userDrawn="1"/>
        </p:nvSpPr>
        <p:spPr>
          <a:xfrm>
            <a:off x="11211730" y="7336816"/>
            <a:ext cx="8892385" cy="3020642"/>
          </a:xfrm>
          <a:custGeom>
            <a:avLst/>
            <a:gdLst>
              <a:gd name="connsiteX0" fmla="*/ 3456032 w 5392729"/>
              <a:gd name="connsiteY0" fmla="*/ 0 h 1832749"/>
              <a:gd name="connsiteX1" fmla="*/ 3461074 w 5392729"/>
              <a:gd name="connsiteY1" fmla="*/ 5124 h 1832749"/>
              <a:gd name="connsiteX2" fmla="*/ 3461074 w 5392729"/>
              <a:gd name="connsiteY2" fmla="*/ 2963 h 1832749"/>
              <a:gd name="connsiteX3" fmla="*/ 5392729 w 5392729"/>
              <a:gd name="connsiteY3" fmla="*/ 2963 h 1832749"/>
              <a:gd name="connsiteX4" fmla="*/ 5392729 w 5392729"/>
              <a:gd name="connsiteY4" fmla="*/ 168261 h 1832749"/>
              <a:gd name="connsiteX5" fmla="*/ 3520712 w 5392729"/>
              <a:gd name="connsiteY5" fmla="*/ 168261 h 1832749"/>
              <a:gd name="connsiteX6" fmla="*/ 1877406 w 5392729"/>
              <a:gd name="connsiteY6" fmla="*/ 1785355 h 1832749"/>
              <a:gd name="connsiteX7" fmla="*/ 1876837 w 5392729"/>
              <a:gd name="connsiteY7" fmla="*/ 1784777 h 1832749"/>
              <a:gd name="connsiteX8" fmla="*/ 1829630 w 5392729"/>
              <a:gd name="connsiteY8" fmla="*/ 1832749 h 1832749"/>
              <a:gd name="connsiteX9" fmla="*/ 0 w 5392729"/>
              <a:gd name="connsiteY9" fmla="*/ 32302 h 1832749"/>
              <a:gd name="connsiteX10" fmla="*/ 5528 w 5392729"/>
              <a:gd name="connsiteY10" fmla="*/ 26684 h 1832749"/>
              <a:gd name="connsiteX11" fmla="*/ 229959 w 5392729"/>
              <a:gd name="connsiteY11" fmla="*/ 26683 h 1832749"/>
              <a:gd name="connsiteX12" fmla="*/ 1829438 w 5392729"/>
              <a:gd name="connsiteY12" fmla="*/ 1600649 h 1832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2729" h="1832749">
                <a:moveTo>
                  <a:pt x="3456032" y="0"/>
                </a:moveTo>
                <a:lnTo>
                  <a:pt x="3461074" y="5124"/>
                </a:lnTo>
                <a:lnTo>
                  <a:pt x="3461074" y="2963"/>
                </a:lnTo>
                <a:lnTo>
                  <a:pt x="5392729" y="2963"/>
                </a:lnTo>
                <a:lnTo>
                  <a:pt x="5392729" y="168261"/>
                </a:lnTo>
                <a:lnTo>
                  <a:pt x="3520712" y="168261"/>
                </a:lnTo>
                <a:lnTo>
                  <a:pt x="1877406" y="1785355"/>
                </a:lnTo>
                <a:lnTo>
                  <a:pt x="1876837" y="1784777"/>
                </a:lnTo>
                <a:lnTo>
                  <a:pt x="1829630" y="1832749"/>
                </a:lnTo>
                <a:lnTo>
                  <a:pt x="0" y="32302"/>
                </a:lnTo>
                <a:lnTo>
                  <a:pt x="5528" y="26684"/>
                </a:lnTo>
                <a:lnTo>
                  <a:pt x="229959" y="26683"/>
                </a:lnTo>
                <a:lnTo>
                  <a:pt x="1829438" y="1600649"/>
                </a:lnTo>
                <a:close/>
              </a:path>
            </a:pathLst>
          </a:custGeom>
          <a:gradFill>
            <a:gsLst>
              <a:gs pos="66000">
                <a:srgbClr val="0070C0"/>
              </a:gs>
              <a:gs pos="33000">
                <a:srgbClr val="3B6DAB"/>
              </a:gs>
              <a:gs pos="0">
                <a:srgbClr val="002060"/>
              </a:gs>
              <a:gs pos="96000">
                <a:srgbClr val="00B0F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en-US" sz="3000" kern="1200" dirty="0">
              <a:solidFill>
                <a:prstClr val="white"/>
              </a:solidFill>
              <a:latin typeface="Arial"/>
              <a:ea typeface="Arial Unicode MS"/>
              <a:cs typeface="Arial" pitchFamily="34" charset="0"/>
            </a:endParaRPr>
          </a:p>
        </p:txBody>
      </p:sp>
    </p:spTree>
    <p:extLst>
      <p:ext uri="{BB962C8B-B14F-4D97-AF65-F5344CB8AC3E}">
        <p14:creationId xmlns:p14="http://schemas.microsoft.com/office/powerpoint/2010/main" val="53054693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5.xml><?xml version="1.0" encoding="utf-8"?>
<p:sldLayout xmlns:a="http://schemas.openxmlformats.org/drawingml/2006/main" xmlns:r="http://schemas.openxmlformats.org/officeDocument/2006/relationships" xmlns:p="http://schemas.openxmlformats.org/presentationml/2006/main" userDrawn="1">
  <p:cSld name="51_Images &amp; Contents Layout">
    <p:spTree>
      <p:nvGrpSpPr>
        <p:cNvPr id="1" name=""/>
        <p:cNvGrpSpPr/>
        <p:nvPr/>
      </p:nvGrpSpPr>
      <p:grpSpPr>
        <a:xfrm>
          <a:off x="0" y="0"/>
          <a:ext cx="0" cy="0"/>
          <a:chOff x="0" y="0"/>
          <a:chExt cx="0" cy="0"/>
        </a:xfrm>
      </p:grpSpPr>
      <p:sp>
        <p:nvSpPr>
          <p:cNvPr id="9" name="자유형: 도형 8">
            <a:extLst>
              <a:ext uri="{FF2B5EF4-FFF2-40B4-BE49-F238E27FC236}">
                <a16:creationId xmlns:a16="http://schemas.microsoft.com/office/drawing/2014/main" id="{C2ABD529-FE83-4068-B43D-09D8C61354D1}"/>
              </a:ext>
            </a:extLst>
          </p:cNvPr>
          <p:cNvSpPr>
            <a:spLocks noGrp="1"/>
          </p:cNvSpPr>
          <p:nvPr>
            <p:ph type="pic" idx="11" hasCustomPrompt="1"/>
          </p:nvPr>
        </p:nvSpPr>
        <p:spPr>
          <a:xfrm>
            <a:off x="2417541" y="1394393"/>
            <a:ext cx="9118723" cy="8992862"/>
          </a:xfrm>
          <a:custGeom>
            <a:avLst/>
            <a:gdLst>
              <a:gd name="connsiteX0" fmla="*/ 5203477 w 5529990"/>
              <a:gd name="connsiteY0" fmla="*/ 4996820 h 5456343"/>
              <a:gd name="connsiteX1" fmla="*/ 5205385 w 5529990"/>
              <a:gd name="connsiteY1" fmla="*/ 4997961 h 5456343"/>
              <a:gd name="connsiteX2" fmla="*/ 5204062 w 5529990"/>
              <a:gd name="connsiteY2" fmla="*/ 4999290 h 5456343"/>
              <a:gd name="connsiteX3" fmla="*/ 3285288 w 5529990"/>
              <a:gd name="connsiteY3" fmla="*/ 850958 h 5456343"/>
              <a:gd name="connsiteX4" fmla="*/ 3285287 w 5529990"/>
              <a:gd name="connsiteY4" fmla="*/ 957889 h 5456343"/>
              <a:gd name="connsiteX5" fmla="*/ 3309883 w 5529990"/>
              <a:gd name="connsiteY5" fmla="*/ 964960 h 5456343"/>
              <a:gd name="connsiteX6" fmla="*/ 3342876 w 5529990"/>
              <a:gd name="connsiteY6" fmla="*/ 959101 h 5456343"/>
              <a:gd name="connsiteX7" fmla="*/ 3347625 w 5529990"/>
              <a:gd name="connsiteY7" fmla="*/ 953011 h 5456343"/>
              <a:gd name="connsiteX8" fmla="*/ 3340340 w 5529990"/>
              <a:gd name="connsiteY8" fmla="*/ 917595 h 5456343"/>
              <a:gd name="connsiteX9" fmla="*/ 3323433 w 5529990"/>
              <a:gd name="connsiteY9" fmla="*/ 872062 h 5456343"/>
              <a:gd name="connsiteX10" fmla="*/ 3302259 w 5529990"/>
              <a:gd name="connsiteY10" fmla="*/ 854999 h 5456343"/>
              <a:gd name="connsiteX11" fmla="*/ 97597 w 5529990"/>
              <a:gd name="connsiteY11" fmla="*/ 97597 h 5456343"/>
              <a:gd name="connsiteX12" fmla="*/ 97597 w 5529990"/>
              <a:gd name="connsiteY12" fmla="*/ 3380541 h 5456343"/>
              <a:gd name="connsiteX13" fmla="*/ 925476 w 5529990"/>
              <a:gd name="connsiteY13" fmla="*/ 3380541 h 5456343"/>
              <a:gd name="connsiteX14" fmla="*/ 946229 w 5529990"/>
              <a:gd name="connsiteY14" fmla="*/ 3355733 h 5456343"/>
              <a:gd name="connsiteX15" fmla="*/ 978940 w 5529990"/>
              <a:gd name="connsiteY15" fmla="*/ 3351467 h 5456343"/>
              <a:gd name="connsiteX16" fmla="*/ 1007525 w 5529990"/>
              <a:gd name="connsiteY16" fmla="*/ 3349520 h 5456343"/>
              <a:gd name="connsiteX17" fmla="*/ 1031564 w 5529990"/>
              <a:gd name="connsiteY17" fmla="*/ 3353683 h 5456343"/>
              <a:gd name="connsiteX18" fmla="*/ 1032954 w 5529990"/>
              <a:gd name="connsiteY18" fmla="*/ 3351929 h 5456343"/>
              <a:gd name="connsiteX19" fmla="*/ 1046660 w 5529990"/>
              <a:gd name="connsiteY19" fmla="*/ 3307002 h 5456343"/>
              <a:gd name="connsiteX20" fmla="*/ 1050343 w 5529990"/>
              <a:gd name="connsiteY20" fmla="*/ 3285495 h 5456343"/>
              <a:gd name="connsiteX21" fmla="*/ 1053485 w 5529990"/>
              <a:gd name="connsiteY21" fmla="*/ 3281034 h 5456343"/>
              <a:gd name="connsiteX22" fmla="*/ 213108 w 5529990"/>
              <a:gd name="connsiteY22" fmla="*/ 3281033 h 5456343"/>
              <a:gd name="connsiteX23" fmla="*/ 213107 w 5529990"/>
              <a:gd name="connsiteY23" fmla="*/ 208854 h 5456343"/>
              <a:gd name="connsiteX24" fmla="*/ 3285287 w 5529990"/>
              <a:gd name="connsiteY24" fmla="*/ 208854 h 5456343"/>
              <a:gd name="connsiteX25" fmla="*/ 3285287 w 5529990"/>
              <a:gd name="connsiteY25" fmla="*/ 805089 h 5456343"/>
              <a:gd name="connsiteX26" fmla="*/ 3285421 w 5529990"/>
              <a:gd name="connsiteY26" fmla="*/ 805084 h 5456343"/>
              <a:gd name="connsiteX27" fmla="*/ 3308726 w 5529990"/>
              <a:gd name="connsiteY27" fmla="*/ 825294 h 5456343"/>
              <a:gd name="connsiteX28" fmla="*/ 3343101 w 5529990"/>
              <a:gd name="connsiteY28" fmla="*/ 834936 h 5456343"/>
              <a:gd name="connsiteX29" fmla="*/ 3357542 w 5529990"/>
              <a:gd name="connsiteY29" fmla="*/ 829717 h 5456343"/>
              <a:gd name="connsiteX30" fmla="*/ 3389087 w 5529990"/>
              <a:gd name="connsiteY30" fmla="*/ 840123 h 5456343"/>
              <a:gd name="connsiteX31" fmla="*/ 3389087 w 5529990"/>
              <a:gd name="connsiteY31" fmla="*/ 97597 h 5456343"/>
              <a:gd name="connsiteX32" fmla="*/ 0 w 5529990"/>
              <a:gd name="connsiteY32" fmla="*/ 0 h 5456343"/>
              <a:gd name="connsiteX33" fmla="*/ 3486684 w 5529990"/>
              <a:gd name="connsiteY33" fmla="*/ 0 h 5456343"/>
              <a:gd name="connsiteX34" fmla="*/ 3486684 w 5529990"/>
              <a:gd name="connsiteY34" fmla="*/ 833838 h 5456343"/>
              <a:gd name="connsiteX35" fmla="*/ 3500172 w 5529990"/>
              <a:gd name="connsiteY35" fmla="*/ 834269 h 5456343"/>
              <a:gd name="connsiteX36" fmla="*/ 3516226 w 5529990"/>
              <a:gd name="connsiteY36" fmla="*/ 839003 h 5456343"/>
              <a:gd name="connsiteX37" fmla="*/ 3647545 w 5529990"/>
              <a:gd name="connsiteY37" fmla="*/ 866570 h 5456343"/>
              <a:gd name="connsiteX38" fmla="*/ 3662947 w 5529990"/>
              <a:gd name="connsiteY38" fmla="*/ 857912 h 5456343"/>
              <a:gd name="connsiteX39" fmla="*/ 3656762 w 5529990"/>
              <a:gd name="connsiteY39" fmla="*/ 846906 h 5456343"/>
              <a:gd name="connsiteX40" fmla="*/ 3515960 w 5529990"/>
              <a:gd name="connsiteY40" fmla="*/ 787015 h 5456343"/>
              <a:gd name="connsiteX41" fmla="*/ 3489147 w 5529990"/>
              <a:gd name="connsiteY41" fmla="*/ 770223 h 5456343"/>
              <a:gd name="connsiteX42" fmla="*/ 3498229 w 5529990"/>
              <a:gd name="connsiteY42" fmla="*/ 724565 h 5456343"/>
              <a:gd name="connsiteX43" fmla="*/ 3516829 w 5529990"/>
              <a:gd name="connsiteY43" fmla="*/ 717732 h 5456343"/>
              <a:gd name="connsiteX44" fmla="*/ 3531095 w 5529990"/>
              <a:gd name="connsiteY44" fmla="*/ 726369 h 5456343"/>
              <a:gd name="connsiteX45" fmla="*/ 3557357 w 5529990"/>
              <a:gd name="connsiteY45" fmla="*/ 731881 h 5456343"/>
              <a:gd name="connsiteX46" fmla="*/ 3581695 w 5529990"/>
              <a:gd name="connsiteY46" fmla="*/ 744271 h 5456343"/>
              <a:gd name="connsiteX47" fmla="*/ 3651817 w 5529990"/>
              <a:gd name="connsiteY47" fmla="*/ 791752 h 5456343"/>
              <a:gd name="connsiteX48" fmla="*/ 3701043 w 5529990"/>
              <a:gd name="connsiteY48" fmla="*/ 827808 h 5456343"/>
              <a:gd name="connsiteX49" fmla="*/ 3778589 w 5529990"/>
              <a:gd name="connsiteY49" fmla="*/ 888498 h 5456343"/>
              <a:gd name="connsiteX50" fmla="*/ 3870983 w 5529990"/>
              <a:gd name="connsiteY50" fmla="*/ 975599 h 5456343"/>
              <a:gd name="connsiteX51" fmla="*/ 3913472 w 5529990"/>
              <a:gd name="connsiteY51" fmla="*/ 989372 h 5456343"/>
              <a:gd name="connsiteX52" fmla="*/ 3940973 w 5529990"/>
              <a:gd name="connsiteY52" fmla="*/ 997085 h 5456343"/>
              <a:gd name="connsiteX53" fmla="*/ 3982772 w 5529990"/>
              <a:gd name="connsiteY53" fmla="*/ 1019936 h 5456343"/>
              <a:gd name="connsiteX54" fmla="*/ 3937964 w 5529990"/>
              <a:gd name="connsiteY54" fmla="*/ 888706 h 5456343"/>
              <a:gd name="connsiteX55" fmla="*/ 3899601 w 5529990"/>
              <a:gd name="connsiteY55" fmla="*/ 866821 h 5456343"/>
              <a:gd name="connsiteX56" fmla="*/ 3853267 w 5529990"/>
              <a:gd name="connsiteY56" fmla="*/ 820451 h 5456343"/>
              <a:gd name="connsiteX57" fmla="*/ 3829759 w 5529990"/>
              <a:gd name="connsiteY57" fmla="*/ 778630 h 5456343"/>
              <a:gd name="connsiteX58" fmla="*/ 3899474 w 5529990"/>
              <a:gd name="connsiteY58" fmla="*/ 794477 h 5456343"/>
              <a:gd name="connsiteX59" fmla="*/ 3949113 w 5529990"/>
              <a:gd name="connsiteY59" fmla="*/ 815817 h 5456343"/>
              <a:gd name="connsiteX60" fmla="*/ 3979087 w 5529990"/>
              <a:gd name="connsiteY60" fmla="*/ 827934 h 5456343"/>
              <a:gd name="connsiteX61" fmla="*/ 4029548 w 5529990"/>
              <a:gd name="connsiteY61" fmla="*/ 866192 h 5456343"/>
              <a:gd name="connsiteX62" fmla="*/ 4074646 w 5529990"/>
              <a:gd name="connsiteY62" fmla="*/ 910362 h 5456343"/>
              <a:gd name="connsiteX63" fmla="*/ 4111496 w 5529990"/>
              <a:gd name="connsiteY63" fmla="*/ 924407 h 5456343"/>
              <a:gd name="connsiteX64" fmla="*/ 4161957 w 5529990"/>
              <a:gd name="connsiteY64" fmla="*/ 962664 h 5456343"/>
              <a:gd name="connsiteX65" fmla="*/ 4131426 w 5529990"/>
              <a:gd name="connsiteY65" fmla="*/ 985620 h 5456343"/>
              <a:gd name="connsiteX66" fmla="*/ 4134857 w 5529990"/>
              <a:gd name="connsiteY66" fmla="*/ 1032933 h 5456343"/>
              <a:gd name="connsiteX67" fmla="*/ 4138703 w 5529990"/>
              <a:gd name="connsiteY67" fmla="*/ 1065530 h 5456343"/>
              <a:gd name="connsiteX68" fmla="*/ 4128249 w 5529990"/>
              <a:gd name="connsiteY68" fmla="*/ 1082993 h 5456343"/>
              <a:gd name="connsiteX69" fmla="*/ 4147363 w 5529990"/>
              <a:gd name="connsiteY69" fmla="*/ 1080938 h 5456343"/>
              <a:gd name="connsiteX70" fmla="*/ 4170738 w 5529990"/>
              <a:gd name="connsiteY70" fmla="*/ 1096765 h 5456343"/>
              <a:gd name="connsiteX71" fmla="*/ 4166471 w 5529990"/>
              <a:gd name="connsiteY71" fmla="*/ 1125234 h 5456343"/>
              <a:gd name="connsiteX72" fmla="*/ 4151337 w 5529990"/>
              <a:gd name="connsiteY72" fmla="*/ 1185880 h 5456343"/>
              <a:gd name="connsiteX73" fmla="*/ 4159309 w 5529990"/>
              <a:gd name="connsiteY73" fmla="*/ 1210365 h 5456343"/>
              <a:gd name="connsiteX74" fmla="*/ 4205665 w 5529990"/>
              <a:gd name="connsiteY74" fmla="*/ 1117687 h 5456343"/>
              <a:gd name="connsiteX75" fmla="*/ 4209517 w 5529990"/>
              <a:gd name="connsiteY75" fmla="*/ 1103935 h 5456343"/>
              <a:gd name="connsiteX76" fmla="*/ 4224918 w 5529990"/>
              <a:gd name="connsiteY76" fmla="*/ 1095278 h 5456343"/>
              <a:gd name="connsiteX77" fmla="*/ 4232341 w 5529990"/>
              <a:gd name="connsiteY77" fmla="*/ 1108484 h 5456343"/>
              <a:gd name="connsiteX78" fmla="*/ 4211843 w 5529990"/>
              <a:gd name="connsiteY78" fmla="*/ 1175042 h 5456343"/>
              <a:gd name="connsiteX79" fmla="*/ 4227373 w 5529990"/>
              <a:gd name="connsiteY79" fmla="*/ 1238729 h 5456343"/>
              <a:gd name="connsiteX80" fmla="*/ 4277010 w 5529990"/>
              <a:gd name="connsiteY80" fmla="*/ 1260069 h 5456343"/>
              <a:gd name="connsiteX81" fmla="*/ 4319914 w 5529990"/>
              <a:gd name="connsiteY81" fmla="*/ 1259126 h 5456343"/>
              <a:gd name="connsiteX82" fmla="*/ 4394024 w 5529990"/>
              <a:gd name="connsiteY82" fmla="*/ 1318850 h 5456343"/>
              <a:gd name="connsiteX83" fmla="*/ 4439529 w 5529990"/>
              <a:gd name="connsiteY83" fmla="*/ 1394653 h 5456343"/>
              <a:gd name="connsiteX84" fmla="*/ 4465896 w 5529990"/>
              <a:gd name="connsiteY84" fmla="*/ 1405900 h 5456343"/>
              <a:gd name="connsiteX85" fmla="*/ 4496792 w 5529990"/>
              <a:gd name="connsiteY85" fmla="*/ 1389917 h 5456343"/>
              <a:gd name="connsiteX86" fmla="*/ 4517002 w 5529990"/>
              <a:gd name="connsiteY86" fmla="*/ 1350259 h 5456343"/>
              <a:gd name="connsiteX87" fmla="*/ 4543362 w 5529990"/>
              <a:gd name="connsiteY87" fmla="*/ 1292820 h 5456343"/>
              <a:gd name="connsiteX88" fmla="*/ 4573307 w 5529990"/>
              <a:gd name="connsiteY88" fmla="*/ 1288454 h 5456343"/>
              <a:gd name="connsiteX89" fmla="*/ 4586211 w 5529990"/>
              <a:gd name="connsiteY89" fmla="*/ 1309822 h 5456343"/>
              <a:gd name="connsiteX90" fmla="*/ 4565007 w 5529990"/>
              <a:gd name="connsiteY90" fmla="*/ 1374097 h 5456343"/>
              <a:gd name="connsiteX91" fmla="*/ 4525037 w 5529990"/>
              <a:gd name="connsiteY91" fmla="*/ 1424592 h 5456343"/>
              <a:gd name="connsiteX92" fmla="*/ 4537809 w 5529990"/>
              <a:gd name="connsiteY92" fmla="*/ 1428478 h 5456343"/>
              <a:gd name="connsiteX93" fmla="*/ 4570157 w 5529990"/>
              <a:gd name="connsiteY93" fmla="*/ 1431296 h 5456343"/>
              <a:gd name="connsiteX94" fmla="*/ 4584183 w 5529990"/>
              <a:gd name="connsiteY94" fmla="*/ 1440791 h 5456343"/>
              <a:gd name="connsiteX95" fmla="*/ 4615797 w 5529990"/>
              <a:gd name="connsiteY95" fmla="*/ 1533093 h 5456343"/>
              <a:gd name="connsiteX96" fmla="*/ 4630077 w 5529990"/>
              <a:gd name="connsiteY96" fmla="*/ 1568154 h 5456343"/>
              <a:gd name="connsiteX97" fmla="*/ 4642622 w 5529990"/>
              <a:gd name="connsiteY97" fmla="*/ 1584865 h 5456343"/>
              <a:gd name="connsiteX98" fmla="*/ 4650392 w 5529990"/>
              <a:gd name="connsiteY98" fmla="*/ 1585335 h 5456343"/>
              <a:gd name="connsiteX99" fmla="*/ 4706855 w 5529990"/>
              <a:gd name="connsiteY99" fmla="*/ 1574900 h 5456343"/>
              <a:gd name="connsiteX100" fmla="*/ 4733741 w 5529990"/>
              <a:gd name="connsiteY100" fmla="*/ 1584777 h 5456343"/>
              <a:gd name="connsiteX101" fmla="*/ 4735707 w 5529990"/>
              <a:gd name="connsiteY101" fmla="*/ 1602394 h 5456343"/>
              <a:gd name="connsiteX102" fmla="*/ 4744256 w 5529990"/>
              <a:gd name="connsiteY102" fmla="*/ 1600647 h 5456343"/>
              <a:gd name="connsiteX103" fmla="*/ 4780936 w 5529990"/>
              <a:gd name="connsiteY103" fmla="*/ 1605372 h 5456343"/>
              <a:gd name="connsiteX104" fmla="*/ 4803756 w 5529990"/>
              <a:gd name="connsiteY104" fmla="*/ 1656271 h 5456343"/>
              <a:gd name="connsiteX105" fmla="*/ 4782161 w 5529990"/>
              <a:gd name="connsiteY105" fmla="*/ 1700274 h 5456343"/>
              <a:gd name="connsiteX106" fmla="*/ 4785999 w 5529990"/>
              <a:gd name="connsiteY106" fmla="*/ 1779221 h 5456343"/>
              <a:gd name="connsiteX107" fmla="*/ 4800847 w 5529990"/>
              <a:gd name="connsiteY107" fmla="*/ 1805635 h 5456343"/>
              <a:gd name="connsiteX108" fmla="*/ 4804501 w 5529990"/>
              <a:gd name="connsiteY108" fmla="*/ 1810637 h 5456343"/>
              <a:gd name="connsiteX109" fmla="*/ 4845375 w 5529990"/>
              <a:gd name="connsiteY109" fmla="*/ 1808249 h 5456343"/>
              <a:gd name="connsiteX110" fmla="*/ 4843969 w 5529990"/>
              <a:gd name="connsiteY110" fmla="*/ 1825149 h 5456343"/>
              <a:gd name="connsiteX111" fmla="*/ 4843929 w 5529990"/>
              <a:gd name="connsiteY111" fmla="*/ 1825206 h 5456343"/>
              <a:gd name="connsiteX112" fmla="*/ 4852839 w 5529990"/>
              <a:gd name="connsiteY112" fmla="*/ 1826013 h 5456343"/>
              <a:gd name="connsiteX113" fmla="*/ 4872074 w 5529990"/>
              <a:gd name="connsiteY113" fmla="*/ 1829323 h 5456343"/>
              <a:gd name="connsiteX114" fmla="*/ 4925096 w 5529990"/>
              <a:gd name="connsiteY114" fmla="*/ 1859262 h 5456343"/>
              <a:gd name="connsiteX115" fmla="*/ 4929808 w 5529990"/>
              <a:gd name="connsiteY115" fmla="*/ 1883858 h 5456343"/>
              <a:gd name="connsiteX116" fmla="*/ 4939343 w 5529990"/>
              <a:gd name="connsiteY116" fmla="*/ 1886966 h 5456343"/>
              <a:gd name="connsiteX117" fmla="*/ 4991962 w 5529990"/>
              <a:gd name="connsiteY117" fmla="*/ 1878897 h 5456343"/>
              <a:gd name="connsiteX118" fmla="*/ 5003950 w 5529990"/>
              <a:gd name="connsiteY118" fmla="*/ 1880575 h 5456343"/>
              <a:gd name="connsiteX119" fmla="*/ 4972381 w 5529990"/>
              <a:gd name="connsiteY119" fmla="*/ 1914056 h 5456343"/>
              <a:gd name="connsiteX120" fmla="*/ 4975836 w 5529990"/>
              <a:gd name="connsiteY120" fmla="*/ 1924321 h 5456343"/>
              <a:gd name="connsiteX121" fmla="*/ 5015575 w 5529990"/>
              <a:gd name="connsiteY121" fmla="*/ 2048343 h 5456343"/>
              <a:gd name="connsiteX122" fmla="*/ 5014612 w 5529990"/>
              <a:gd name="connsiteY122" fmla="*/ 2066816 h 5456343"/>
              <a:gd name="connsiteX123" fmla="*/ 5068869 w 5529990"/>
              <a:gd name="connsiteY123" fmla="*/ 2055795 h 5456343"/>
              <a:gd name="connsiteX124" fmla="*/ 5135512 w 5529990"/>
              <a:gd name="connsiteY124" fmla="*/ 2040422 h 5456343"/>
              <a:gd name="connsiteX125" fmla="*/ 5180616 w 5529990"/>
              <a:gd name="connsiteY125" fmla="*/ 2038241 h 5456343"/>
              <a:gd name="connsiteX126" fmla="*/ 5204265 w 5529990"/>
              <a:gd name="connsiteY126" fmla="*/ 2059708 h 5456343"/>
              <a:gd name="connsiteX127" fmla="*/ 5192160 w 5529990"/>
              <a:gd name="connsiteY127" fmla="*/ 2089685 h 5456343"/>
              <a:gd name="connsiteX128" fmla="*/ 5148842 w 5529990"/>
              <a:gd name="connsiteY128" fmla="*/ 2105345 h 5456343"/>
              <a:gd name="connsiteX129" fmla="*/ 5101673 w 5529990"/>
              <a:gd name="connsiteY129" fmla="*/ 2134757 h 5456343"/>
              <a:gd name="connsiteX130" fmla="*/ 5078431 w 5529990"/>
              <a:gd name="connsiteY130" fmla="*/ 2144923 h 5456343"/>
              <a:gd name="connsiteX131" fmla="*/ 5052563 w 5529990"/>
              <a:gd name="connsiteY131" fmla="*/ 2144620 h 5456343"/>
              <a:gd name="connsiteX132" fmla="*/ 5037286 w 5529990"/>
              <a:gd name="connsiteY132" fmla="*/ 2142869 h 5456343"/>
              <a:gd name="connsiteX133" fmla="*/ 5039213 w 5529990"/>
              <a:gd name="connsiteY133" fmla="*/ 2146539 h 5456343"/>
              <a:gd name="connsiteX134" fmla="*/ 5030489 w 5529990"/>
              <a:gd name="connsiteY134" fmla="*/ 2163045 h 5456343"/>
              <a:gd name="connsiteX135" fmla="*/ 5028179 w 5529990"/>
              <a:gd name="connsiteY135" fmla="*/ 2165369 h 5456343"/>
              <a:gd name="connsiteX136" fmla="*/ 5046078 w 5529990"/>
              <a:gd name="connsiteY136" fmla="*/ 2171076 h 5456343"/>
              <a:gd name="connsiteX137" fmla="*/ 5093139 w 5529990"/>
              <a:gd name="connsiteY137" fmla="*/ 2191692 h 5456343"/>
              <a:gd name="connsiteX138" fmla="*/ 5123662 w 5529990"/>
              <a:gd name="connsiteY138" fmla="*/ 2215086 h 5456343"/>
              <a:gd name="connsiteX139" fmla="*/ 5128611 w 5529990"/>
              <a:gd name="connsiteY139" fmla="*/ 2223892 h 5456343"/>
              <a:gd name="connsiteX140" fmla="*/ 5228422 w 5529990"/>
              <a:gd name="connsiteY140" fmla="*/ 2370550 h 5456343"/>
              <a:gd name="connsiteX141" fmla="*/ 5228697 w 5529990"/>
              <a:gd name="connsiteY141" fmla="*/ 2376188 h 5456343"/>
              <a:gd name="connsiteX142" fmla="*/ 5262652 w 5529990"/>
              <a:gd name="connsiteY142" fmla="*/ 2446897 h 5456343"/>
              <a:gd name="connsiteX143" fmla="*/ 5299355 w 5529990"/>
              <a:gd name="connsiteY143" fmla="*/ 2527647 h 5456343"/>
              <a:gd name="connsiteX144" fmla="*/ 5348719 w 5529990"/>
              <a:gd name="connsiteY144" fmla="*/ 2543349 h 5456343"/>
              <a:gd name="connsiteX145" fmla="*/ 5393408 w 5529990"/>
              <a:gd name="connsiteY145" fmla="*/ 2555885 h 5456343"/>
              <a:gd name="connsiteX146" fmla="*/ 5407160 w 5529990"/>
              <a:gd name="connsiteY146" fmla="*/ 2559743 h 5456343"/>
              <a:gd name="connsiteX147" fmla="*/ 5472613 w 5529990"/>
              <a:gd name="connsiteY147" fmla="*/ 2557709 h 5456343"/>
              <a:gd name="connsiteX148" fmla="*/ 5485949 w 5529990"/>
              <a:gd name="connsiteY148" fmla="*/ 2576283 h 5456343"/>
              <a:gd name="connsiteX149" fmla="*/ 5476734 w 5529990"/>
              <a:gd name="connsiteY149" fmla="*/ 2595946 h 5456343"/>
              <a:gd name="connsiteX150" fmla="*/ 5490484 w 5529990"/>
              <a:gd name="connsiteY150" fmla="*/ 2599804 h 5456343"/>
              <a:gd name="connsiteX151" fmla="*/ 5519497 w 5529990"/>
              <a:gd name="connsiteY151" fmla="*/ 2615358 h 5456343"/>
              <a:gd name="connsiteX152" fmla="*/ 5529803 w 5529990"/>
              <a:gd name="connsiteY152" fmla="*/ 2664600 h 5456343"/>
              <a:gd name="connsiteX153" fmla="*/ 5499679 w 5529990"/>
              <a:gd name="connsiteY153" fmla="*/ 2719188 h 5456343"/>
              <a:gd name="connsiteX154" fmla="*/ 5457599 w 5529990"/>
              <a:gd name="connsiteY154" fmla="*/ 2737049 h 5456343"/>
              <a:gd name="connsiteX155" fmla="*/ 5390773 w 5529990"/>
              <a:gd name="connsiteY155" fmla="*/ 2710887 h 5456343"/>
              <a:gd name="connsiteX156" fmla="*/ 5381838 w 5529990"/>
              <a:gd name="connsiteY156" fmla="*/ 2689840 h 5456343"/>
              <a:gd name="connsiteX157" fmla="*/ 5381571 w 5529990"/>
              <a:gd name="connsiteY157" fmla="*/ 2637851 h 5456343"/>
              <a:gd name="connsiteX158" fmla="*/ 5289992 w 5529990"/>
              <a:gd name="connsiteY158" fmla="*/ 2614017 h 5456343"/>
              <a:gd name="connsiteX159" fmla="*/ 5259180 w 5529990"/>
              <a:gd name="connsiteY159" fmla="*/ 2677681 h 5456343"/>
              <a:gd name="connsiteX160" fmla="*/ 5222176 w 5529990"/>
              <a:gd name="connsiteY160" fmla="*/ 2776691 h 5456343"/>
              <a:gd name="connsiteX161" fmla="*/ 5205122 w 5529990"/>
              <a:gd name="connsiteY161" fmla="*/ 2797863 h 5456343"/>
              <a:gd name="connsiteX162" fmla="*/ 5159054 w 5529990"/>
              <a:gd name="connsiteY162" fmla="*/ 2803482 h 5456343"/>
              <a:gd name="connsiteX163" fmla="*/ 5134992 w 5529990"/>
              <a:gd name="connsiteY163" fmla="*/ 2796732 h 5456343"/>
              <a:gd name="connsiteX164" fmla="*/ 5042589 w 5529990"/>
              <a:gd name="connsiteY164" fmla="*/ 2755979 h 5456343"/>
              <a:gd name="connsiteX165" fmla="*/ 5027187 w 5529990"/>
              <a:gd name="connsiteY165" fmla="*/ 2764637 h 5456343"/>
              <a:gd name="connsiteX166" fmla="*/ 5017692 w 5529990"/>
              <a:gd name="connsiteY166" fmla="*/ 2825011 h 5456343"/>
              <a:gd name="connsiteX167" fmla="*/ 4929276 w 5529990"/>
              <a:gd name="connsiteY167" fmla="*/ 2796501 h 5456343"/>
              <a:gd name="connsiteX168" fmla="*/ 4898064 w 5529990"/>
              <a:gd name="connsiteY168" fmla="*/ 2782184 h 5456343"/>
              <a:gd name="connsiteX169" fmla="*/ 4888987 w 5529990"/>
              <a:gd name="connsiteY169" fmla="*/ 2781492 h 5456343"/>
              <a:gd name="connsiteX170" fmla="*/ 4828476 w 5529990"/>
              <a:gd name="connsiteY170" fmla="*/ 2838679 h 5456343"/>
              <a:gd name="connsiteX171" fmla="*/ 4792012 w 5529990"/>
              <a:gd name="connsiteY171" fmla="*/ 2995316 h 5456343"/>
              <a:gd name="connsiteX172" fmla="*/ 4799984 w 5529990"/>
              <a:gd name="connsiteY172" fmla="*/ 3019801 h 5456343"/>
              <a:gd name="connsiteX173" fmla="*/ 4837243 w 5529990"/>
              <a:gd name="connsiteY173" fmla="*/ 3065480 h 5456343"/>
              <a:gd name="connsiteX174" fmla="*/ 4841777 w 5529990"/>
              <a:gd name="connsiteY174" fmla="*/ 3089001 h 5456343"/>
              <a:gd name="connsiteX175" fmla="*/ 4860050 w 5529990"/>
              <a:gd name="connsiteY175" fmla="*/ 3209077 h 5456343"/>
              <a:gd name="connsiteX176" fmla="*/ 4861834 w 5529990"/>
              <a:gd name="connsiteY176" fmla="*/ 3222557 h 5456343"/>
              <a:gd name="connsiteX177" fmla="*/ 4816322 w 5529990"/>
              <a:gd name="connsiteY177" fmla="*/ 3193104 h 5456343"/>
              <a:gd name="connsiteX178" fmla="*/ 4699177 w 5529990"/>
              <a:gd name="connsiteY178" fmla="*/ 3108328 h 5456343"/>
              <a:gd name="connsiteX179" fmla="*/ 4644723 w 5529990"/>
              <a:gd name="connsiteY179" fmla="*/ 3104179 h 5456343"/>
              <a:gd name="connsiteX180" fmla="*/ 4540752 w 5529990"/>
              <a:gd name="connsiteY180" fmla="*/ 3197380 h 5456343"/>
              <a:gd name="connsiteX181" fmla="*/ 4544184 w 5529990"/>
              <a:gd name="connsiteY181" fmla="*/ 3244695 h 5456343"/>
              <a:gd name="connsiteX182" fmla="*/ 4596283 w 5529990"/>
              <a:gd name="connsiteY182" fmla="*/ 3363136 h 5456343"/>
              <a:gd name="connsiteX183" fmla="*/ 4610716 w 5529990"/>
              <a:gd name="connsiteY183" fmla="*/ 3404267 h 5456343"/>
              <a:gd name="connsiteX184" fmla="*/ 4739666 w 5529990"/>
              <a:gd name="connsiteY184" fmla="*/ 3638823 h 5456343"/>
              <a:gd name="connsiteX185" fmla="*/ 4782837 w 5529990"/>
              <a:gd name="connsiteY185" fmla="*/ 3689868 h 5456343"/>
              <a:gd name="connsiteX186" fmla="*/ 4815006 w 5529990"/>
              <a:gd name="connsiteY186" fmla="*/ 3747099 h 5456343"/>
              <a:gd name="connsiteX187" fmla="*/ 4829032 w 5529990"/>
              <a:gd name="connsiteY187" fmla="*/ 3756594 h 5456343"/>
              <a:gd name="connsiteX188" fmla="*/ 4837004 w 5529990"/>
              <a:gd name="connsiteY188" fmla="*/ 3781080 h 5456343"/>
              <a:gd name="connsiteX189" fmla="*/ 4809775 w 5529990"/>
              <a:gd name="connsiteY189" fmla="*/ 3779005 h 5456343"/>
              <a:gd name="connsiteX190" fmla="*/ 4786128 w 5529990"/>
              <a:gd name="connsiteY190" fmla="*/ 3757537 h 5456343"/>
              <a:gd name="connsiteX191" fmla="*/ 4725360 w 5529990"/>
              <a:gd name="connsiteY191" fmla="*/ 3670038 h 5456343"/>
              <a:gd name="connsiteX192" fmla="*/ 4594209 w 5529990"/>
              <a:gd name="connsiteY192" fmla="*/ 3436718 h 5456343"/>
              <a:gd name="connsiteX193" fmla="*/ 4558738 w 5529990"/>
              <a:gd name="connsiteY193" fmla="*/ 3404519 h 5456343"/>
              <a:gd name="connsiteX194" fmla="*/ 4480507 w 5529990"/>
              <a:gd name="connsiteY194" fmla="*/ 3306558 h 5456343"/>
              <a:gd name="connsiteX195" fmla="*/ 4381231 w 5529990"/>
              <a:gd name="connsiteY195" fmla="*/ 3263877 h 5456343"/>
              <a:gd name="connsiteX196" fmla="*/ 4271213 w 5529990"/>
              <a:gd name="connsiteY196" fmla="*/ 3325719 h 5456343"/>
              <a:gd name="connsiteX197" fmla="*/ 4243839 w 5529990"/>
              <a:gd name="connsiteY197" fmla="*/ 3390348 h 5456343"/>
              <a:gd name="connsiteX198" fmla="*/ 4245828 w 5529990"/>
              <a:gd name="connsiteY198" fmla="*/ 3431231 h 5456343"/>
              <a:gd name="connsiteX199" fmla="*/ 4249487 w 5529990"/>
              <a:gd name="connsiteY199" fmla="*/ 3458234 h 5456343"/>
              <a:gd name="connsiteX200" fmla="*/ 4268459 w 5529990"/>
              <a:gd name="connsiteY200" fmla="*/ 3485180 h 5456343"/>
              <a:gd name="connsiteX201" fmla="*/ 4301641 w 5529990"/>
              <a:gd name="connsiteY201" fmla="*/ 3549872 h 5456343"/>
              <a:gd name="connsiteX202" fmla="*/ 4327699 w 5529990"/>
              <a:gd name="connsiteY202" fmla="*/ 3562381 h 5456343"/>
              <a:gd name="connsiteX203" fmla="*/ 4443283 w 5529990"/>
              <a:gd name="connsiteY203" fmla="*/ 3566565 h 5456343"/>
              <a:gd name="connsiteX204" fmla="*/ 4362331 w 5529990"/>
              <a:gd name="connsiteY204" fmla="*/ 3599313 h 5456343"/>
              <a:gd name="connsiteX205" fmla="*/ 4297508 w 5529990"/>
              <a:gd name="connsiteY205" fmla="*/ 3698587 h 5456343"/>
              <a:gd name="connsiteX206" fmla="*/ 4338953 w 5529990"/>
              <a:gd name="connsiteY206" fmla="*/ 3730240 h 5456343"/>
              <a:gd name="connsiteX207" fmla="*/ 4372142 w 5529990"/>
              <a:gd name="connsiteY207" fmla="*/ 3730140 h 5456343"/>
              <a:gd name="connsiteX208" fmla="*/ 4336403 w 5529990"/>
              <a:gd name="connsiteY208" fmla="*/ 3760011 h 5456343"/>
              <a:gd name="connsiteX209" fmla="*/ 4322595 w 5529990"/>
              <a:gd name="connsiteY209" fmla="*/ 3786514 h 5456343"/>
              <a:gd name="connsiteX210" fmla="*/ 4384277 w 5529990"/>
              <a:gd name="connsiteY210" fmla="*/ 3871702 h 5456343"/>
              <a:gd name="connsiteX211" fmla="*/ 4434476 w 5529990"/>
              <a:gd name="connsiteY211" fmla="*/ 3911831 h 5456343"/>
              <a:gd name="connsiteX212" fmla="*/ 4475830 w 5529990"/>
              <a:gd name="connsiteY212" fmla="*/ 3992604 h 5456343"/>
              <a:gd name="connsiteX213" fmla="*/ 4523073 w 5529990"/>
              <a:gd name="connsiteY213" fmla="*/ 4036659 h 5456343"/>
              <a:gd name="connsiteX214" fmla="*/ 4538122 w 5529990"/>
              <a:gd name="connsiteY214" fmla="*/ 4034264 h 5456343"/>
              <a:gd name="connsiteX215" fmla="*/ 4501368 w 5529990"/>
              <a:gd name="connsiteY215" fmla="*/ 4081817 h 5456343"/>
              <a:gd name="connsiteX216" fmla="*/ 4473367 w 5529990"/>
              <a:gd name="connsiteY216" fmla="*/ 4137847 h 5456343"/>
              <a:gd name="connsiteX217" fmla="*/ 4497959 w 5529990"/>
              <a:gd name="connsiteY217" fmla="*/ 4166752 h 5456343"/>
              <a:gd name="connsiteX218" fmla="*/ 4539336 w 5529990"/>
              <a:gd name="connsiteY218" fmla="*/ 4194097 h 5456343"/>
              <a:gd name="connsiteX219" fmla="*/ 4517947 w 5529990"/>
              <a:gd name="connsiteY219" fmla="*/ 4231925 h 5456343"/>
              <a:gd name="connsiteX220" fmla="*/ 4508696 w 5529990"/>
              <a:gd name="connsiteY220" fmla="*/ 4246722 h 5456343"/>
              <a:gd name="connsiteX221" fmla="*/ 4532701 w 5529990"/>
              <a:gd name="connsiteY221" fmla="*/ 4265727 h 5456343"/>
              <a:gd name="connsiteX222" fmla="*/ 4569138 w 5529990"/>
              <a:gd name="connsiteY222" fmla="*/ 4307801 h 5456343"/>
              <a:gd name="connsiteX223" fmla="*/ 4581251 w 5529990"/>
              <a:gd name="connsiteY223" fmla="*/ 4356204 h 5456343"/>
              <a:gd name="connsiteX224" fmla="*/ 4581479 w 5529990"/>
              <a:gd name="connsiteY224" fmla="*/ 4355344 h 5456343"/>
              <a:gd name="connsiteX225" fmla="*/ 4587279 w 5529990"/>
              <a:gd name="connsiteY225" fmla="*/ 4351160 h 5456343"/>
              <a:gd name="connsiteX226" fmla="*/ 4644474 w 5529990"/>
              <a:gd name="connsiteY226" fmla="*/ 4303653 h 5456343"/>
              <a:gd name="connsiteX227" fmla="*/ 4741598 w 5529990"/>
              <a:gd name="connsiteY227" fmla="*/ 4274501 h 5456343"/>
              <a:gd name="connsiteX228" fmla="*/ 4775052 w 5529990"/>
              <a:gd name="connsiteY228" fmla="*/ 4260465 h 5456343"/>
              <a:gd name="connsiteX229" fmla="*/ 4822535 w 5529990"/>
              <a:gd name="connsiteY229" fmla="*/ 4263704 h 5456343"/>
              <a:gd name="connsiteX230" fmla="*/ 4862464 w 5529990"/>
              <a:gd name="connsiteY230" fmla="*/ 4268023 h 5456343"/>
              <a:gd name="connsiteX231" fmla="*/ 4878651 w 5529990"/>
              <a:gd name="connsiteY231" fmla="*/ 4266943 h 5456343"/>
              <a:gd name="connsiteX232" fmla="*/ 4952034 w 5529990"/>
              <a:gd name="connsiteY232" fmla="*/ 4330645 h 5456343"/>
              <a:gd name="connsiteX233" fmla="*/ 4987646 w 5529990"/>
              <a:gd name="connsiteY233" fmla="*/ 4391109 h 5456343"/>
              <a:gd name="connsiteX234" fmla="*/ 5046999 w 5529990"/>
              <a:gd name="connsiteY234" fmla="*/ 4436456 h 5456343"/>
              <a:gd name="connsiteX235" fmla="*/ 5058870 w 5529990"/>
              <a:gd name="connsiteY235" fmla="*/ 4429978 h 5456343"/>
              <a:gd name="connsiteX236" fmla="*/ 5134411 w 5529990"/>
              <a:gd name="connsiteY236" fmla="*/ 4366276 h 5456343"/>
              <a:gd name="connsiteX237" fmla="*/ 5151678 w 5529990"/>
              <a:gd name="connsiteY237" fmla="*/ 4357638 h 5456343"/>
              <a:gd name="connsiteX238" fmla="*/ 5205636 w 5529990"/>
              <a:gd name="connsiteY238" fmla="*/ 4349000 h 5456343"/>
              <a:gd name="connsiteX239" fmla="*/ 5268226 w 5529990"/>
              <a:gd name="connsiteY239" fmla="*/ 4333885 h 5456343"/>
              <a:gd name="connsiteX240" fmla="*/ 5294126 w 5529990"/>
              <a:gd name="connsiteY240" fmla="*/ 4334964 h 5456343"/>
              <a:gd name="connsiteX241" fmla="*/ 5433338 w 5529990"/>
              <a:gd name="connsiteY241" fmla="*/ 4392189 h 5456343"/>
              <a:gd name="connsiteX242" fmla="*/ 5441971 w 5529990"/>
              <a:gd name="connsiteY242" fmla="*/ 4402986 h 5456343"/>
              <a:gd name="connsiteX243" fmla="*/ 5473266 w 5529990"/>
              <a:gd name="connsiteY243" fmla="*/ 4468847 h 5456343"/>
              <a:gd name="connsiteX244" fmla="*/ 5481899 w 5529990"/>
              <a:gd name="connsiteY244" fmla="*/ 4496919 h 5456343"/>
              <a:gd name="connsiteX245" fmla="*/ 5492691 w 5529990"/>
              <a:gd name="connsiteY245" fmla="*/ 4544426 h 5456343"/>
              <a:gd name="connsiteX246" fmla="*/ 5523987 w 5529990"/>
              <a:gd name="connsiteY246" fmla="*/ 4580056 h 5456343"/>
              <a:gd name="connsiteX247" fmla="*/ 5529787 w 5529990"/>
              <a:gd name="connsiteY247" fmla="*/ 4596252 h 5456343"/>
              <a:gd name="connsiteX248" fmla="*/ 5515353 w 5529990"/>
              <a:gd name="connsiteY248" fmla="*/ 4605969 h 5456343"/>
              <a:gd name="connsiteX249" fmla="*/ 5502403 w 5529990"/>
              <a:gd name="connsiteY249" fmla="*/ 4609208 h 5456343"/>
              <a:gd name="connsiteX250" fmla="*/ 5487295 w 5529990"/>
              <a:gd name="connsiteY250" fmla="*/ 4618925 h 5456343"/>
              <a:gd name="connsiteX251" fmla="*/ 5497008 w 5529990"/>
              <a:gd name="connsiteY251" fmla="*/ 4632961 h 5456343"/>
              <a:gd name="connsiteX252" fmla="*/ 5491612 w 5529990"/>
              <a:gd name="connsiteY252" fmla="*/ 4665352 h 5456343"/>
              <a:gd name="connsiteX253" fmla="*/ 5477583 w 5529990"/>
              <a:gd name="connsiteY253" fmla="*/ 4671830 h 5456343"/>
              <a:gd name="connsiteX254" fmla="*/ 5470029 w 5529990"/>
              <a:gd name="connsiteY254" fmla="*/ 4691265 h 5456343"/>
              <a:gd name="connsiteX255" fmla="*/ 5488374 w 5529990"/>
              <a:gd name="connsiteY255" fmla="*/ 4698823 h 5456343"/>
              <a:gd name="connsiteX256" fmla="*/ 5504696 w 5529990"/>
              <a:gd name="connsiteY256" fmla="*/ 4697004 h 5456343"/>
              <a:gd name="connsiteX257" fmla="*/ 5420769 w 5529990"/>
              <a:gd name="connsiteY257" fmla="*/ 4781392 h 5456343"/>
              <a:gd name="connsiteX258" fmla="*/ 5413913 w 5529990"/>
              <a:gd name="connsiteY258" fmla="*/ 4776562 h 5456343"/>
              <a:gd name="connsiteX259" fmla="*/ 5393409 w 5529990"/>
              <a:gd name="connsiteY259" fmla="*/ 4786279 h 5456343"/>
              <a:gd name="connsiteX260" fmla="*/ 5384776 w 5529990"/>
              <a:gd name="connsiteY260" fmla="*/ 4805713 h 5456343"/>
              <a:gd name="connsiteX261" fmla="*/ 5358876 w 5529990"/>
              <a:gd name="connsiteY261" fmla="*/ 4818670 h 5456343"/>
              <a:gd name="connsiteX262" fmla="*/ 5275781 w 5529990"/>
              <a:gd name="connsiteY262" fmla="*/ 4860778 h 5456343"/>
              <a:gd name="connsiteX263" fmla="*/ 5263910 w 5529990"/>
              <a:gd name="connsiteY263" fmla="*/ 4875894 h 5456343"/>
              <a:gd name="connsiteX264" fmla="*/ 5250960 w 5529990"/>
              <a:gd name="connsiteY264" fmla="*/ 4855379 h 5456343"/>
              <a:gd name="connsiteX265" fmla="*/ 5250960 w 5529990"/>
              <a:gd name="connsiteY265" fmla="*/ 4852140 h 5456343"/>
              <a:gd name="connsiteX266" fmla="*/ 5214269 w 5529990"/>
              <a:gd name="connsiteY266" fmla="*/ 4831626 h 5456343"/>
              <a:gd name="connsiteX267" fmla="*/ 5163548 w 5529990"/>
              <a:gd name="connsiteY267" fmla="*/ 4829467 h 5456343"/>
              <a:gd name="connsiteX268" fmla="*/ 5092324 w 5529990"/>
              <a:gd name="connsiteY268" fmla="*/ 4811112 h 5456343"/>
              <a:gd name="connsiteX269" fmla="*/ 5072899 w 5529990"/>
              <a:gd name="connsiteY269" fmla="*/ 4794916 h 5456343"/>
              <a:gd name="connsiteX270" fmla="*/ 5016783 w 5529990"/>
              <a:gd name="connsiteY270" fmla="*/ 4750649 h 5456343"/>
              <a:gd name="connsiteX271" fmla="*/ 5007071 w 5529990"/>
              <a:gd name="connsiteY271" fmla="*/ 4724736 h 5456343"/>
              <a:gd name="connsiteX272" fmla="*/ 4975775 w 5529990"/>
              <a:gd name="connsiteY272" fmla="*/ 4617845 h 5456343"/>
              <a:gd name="connsiteX273" fmla="*/ 4952034 w 5529990"/>
              <a:gd name="connsiteY273" fmla="*/ 4617845 h 5456343"/>
              <a:gd name="connsiteX274" fmla="*/ 4948796 w 5529990"/>
              <a:gd name="connsiteY274" fmla="*/ 4645918 h 5456343"/>
              <a:gd name="connsiteX275" fmla="*/ 4961746 w 5529990"/>
              <a:gd name="connsiteY275" fmla="*/ 4665352 h 5456343"/>
              <a:gd name="connsiteX276" fmla="*/ 4963904 w 5529990"/>
              <a:gd name="connsiteY276" fmla="*/ 4683708 h 5456343"/>
              <a:gd name="connsiteX277" fmla="*/ 4944480 w 5529990"/>
              <a:gd name="connsiteY277" fmla="*/ 4680468 h 5456343"/>
              <a:gd name="connsiteX278" fmla="*/ 4930451 w 5529990"/>
              <a:gd name="connsiteY278" fmla="*/ 4665352 h 5456343"/>
              <a:gd name="connsiteX279" fmla="*/ 4896997 w 5529990"/>
              <a:gd name="connsiteY279" fmla="*/ 4659954 h 5456343"/>
              <a:gd name="connsiteX280" fmla="*/ 4903472 w 5529990"/>
              <a:gd name="connsiteY280" fmla="*/ 4689106 h 5456343"/>
              <a:gd name="connsiteX281" fmla="*/ 4921817 w 5529990"/>
              <a:gd name="connsiteY281" fmla="*/ 4711780 h 5456343"/>
              <a:gd name="connsiteX282" fmla="*/ 4907788 w 5529990"/>
              <a:gd name="connsiteY282" fmla="*/ 4733374 h 5456343"/>
              <a:gd name="connsiteX283" fmla="*/ 4846276 w 5529990"/>
              <a:gd name="connsiteY283" fmla="*/ 4709620 h 5456343"/>
              <a:gd name="connsiteX284" fmla="*/ 4786923 w 5529990"/>
              <a:gd name="connsiteY284" fmla="*/ 4709620 h 5456343"/>
              <a:gd name="connsiteX285" fmla="*/ 4763181 w 5529990"/>
              <a:gd name="connsiteY285" fmla="*/ 4731214 h 5456343"/>
              <a:gd name="connsiteX286" fmla="*/ 4751311 w 5529990"/>
              <a:gd name="connsiteY286" fmla="*/ 4737692 h 5456343"/>
              <a:gd name="connsiteX287" fmla="*/ 4744836 w 5529990"/>
              <a:gd name="connsiteY287" fmla="*/ 4725816 h 5456343"/>
              <a:gd name="connsiteX288" fmla="*/ 4723252 w 5529990"/>
              <a:gd name="connsiteY288" fmla="*/ 4703142 h 5456343"/>
              <a:gd name="connsiteX289" fmla="*/ 4674690 w 5529990"/>
              <a:gd name="connsiteY289" fmla="*/ 4675069 h 5456343"/>
              <a:gd name="connsiteX290" fmla="*/ 4648790 w 5529990"/>
              <a:gd name="connsiteY290" fmla="*/ 4673990 h 5456343"/>
              <a:gd name="connsiteX291" fmla="*/ 4631524 w 5529990"/>
              <a:gd name="connsiteY291" fmla="*/ 4682628 h 5456343"/>
              <a:gd name="connsiteX292" fmla="*/ 4619653 w 5529990"/>
              <a:gd name="connsiteY292" fmla="*/ 4664272 h 5456343"/>
              <a:gd name="connsiteX293" fmla="*/ 4617495 w 5529990"/>
              <a:gd name="connsiteY293" fmla="*/ 4649157 h 5456343"/>
              <a:gd name="connsiteX294" fmla="*/ 4590179 w 5529990"/>
              <a:gd name="connsiteY294" fmla="*/ 4622282 h 5456343"/>
              <a:gd name="connsiteX295" fmla="*/ 4586817 w 5529990"/>
              <a:gd name="connsiteY295" fmla="*/ 4623974 h 5456343"/>
              <a:gd name="connsiteX296" fmla="*/ 4584630 w 5529990"/>
              <a:gd name="connsiteY296" fmla="*/ 4635875 h 5456343"/>
              <a:gd name="connsiteX297" fmla="*/ 4531541 w 5529990"/>
              <a:gd name="connsiteY297" fmla="*/ 4686274 h 5456343"/>
              <a:gd name="connsiteX298" fmla="*/ 4492463 w 5529990"/>
              <a:gd name="connsiteY298" fmla="*/ 4723091 h 5456343"/>
              <a:gd name="connsiteX299" fmla="*/ 4462206 w 5529990"/>
              <a:gd name="connsiteY299" fmla="*/ 4772694 h 5456343"/>
              <a:gd name="connsiteX300" fmla="*/ 4452007 w 5529990"/>
              <a:gd name="connsiteY300" fmla="*/ 4809481 h 5456343"/>
              <a:gd name="connsiteX301" fmla="*/ 4457827 w 5529990"/>
              <a:gd name="connsiteY301" fmla="*/ 4850751 h 5456343"/>
              <a:gd name="connsiteX302" fmla="*/ 4471025 w 5529990"/>
              <a:gd name="connsiteY302" fmla="*/ 4867775 h 5456343"/>
              <a:gd name="connsiteX303" fmla="*/ 4503311 w 5529990"/>
              <a:gd name="connsiteY303" fmla="*/ 4865104 h 5456343"/>
              <a:gd name="connsiteX304" fmla="*/ 4538327 w 5529990"/>
              <a:gd name="connsiteY304" fmla="*/ 4899014 h 5456343"/>
              <a:gd name="connsiteX305" fmla="*/ 4528782 w 5529990"/>
              <a:gd name="connsiteY305" fmla="*/ 4950009 h 5456343"/>
              <a:gd name="connsiteX306" fmla="*/ 4490855 w 5529990"/>
              <a:gd name="connsiteY306" fmla="*/ 4977760 h 5456343"/>
              <a:gd name="connsiteX307" fmla="*/ 4473436 w 5529990"/>
              <a:gd name="connsiteY307" fmla="*/ 4993981 h 5456343"/>
              <a:gd name="connsiteX308" fmla="*/ 4496877 w 5529990"/>
              <a:gd name="connsiteY308" fmla="*/ 5031953 h 5456343"/>
              <a:gd name="connsiteX309" fmla="*/ 4502473 w 5529990"/>
              <a:gd name="connsiteY309" fmla="*/ 5031433 h 5456343"/>
              <a:gd name="connsiteX310" fmla="*/ 4538301 w 5529990"/>
              <a:gd name="connsiteY310" fmla="*/ 5034738 h 5456343"/>
              <a:gd name="connsiteX311" fmla="*/ 4541751 w 5529990"/>
              <a:gd name="connsiteY311" fmla="*/ 5089834 h 5456343"/>
              <a:gd name="connsiteX312" fmla="*/ 4511743 w 5529990"/>
              <a:gd name="connsiteY312" fmla="*/ 5127799 h 5456343"/>
              <a:gd name="connsiteX313" fmla="*/ 4485820 w 5529990"/>
              <a:gd name="connsiteY313" fmla="*/ 5123905 h 5456343"/>
              <a:gd name="connsiteX314" fmla="*/ 4473208 w 5529990"/>
              <a:gd name="connsiteY314" fmla="*/ 5116782 h 5456343"/>
              <a:gd name="connsiteX315" fmla="*/ 4466980 w 5529990"/>
              <a:gd name="connsiteY315" fmla="*/ 5131962 h 5456343"/>
              <a:gd name="connsiteX316" fmla="*/ 4474335 w 5529990"/>
              <a:gd name="connsiteY316" fmla="*/ 5161144 h 5456343"/>
              <a:gd name="connsiteX317" fmla="*/ 4432436 w 5529990"/>
              <a:gd name="connsiteY317" fmla="*/ 5210502 h 5456343"/>
              <a:gd name="connsiteX318" fmla="*/ 4422080 w 5529990"/>
              <a:gd name="connsiteY318" fmla="*/ 5209806 h 5456343"/>
              <a:gd name="connsiteX319" fmla="*/ 4363328 w 5529990"/>
              <a:gd name="connsiteY319" fmla="*/ 5256417 h 5456343"/>
              <a:gd name="connsiteX320" fmla="*/ 4335441 w 5529990"/>
              <a:gd name="connsiteY320" fmla="*/ 5292194 h 5456343"/>
              <a:gd name="connsiteX321" fmla="*/ 4315316 w 5529990"/>
              <a:gd name="connsiteY321" fmla="*/ 5300702 h 5456343"/>
              <a:gd name="connsiteX322" fmla="*/ 4258458 w 5529990"/>
              <a:gd name="connsiteY322" fmla="*/ 5385631 h 5456343"/>
              <a:gd name="connsiteX323" fmla="*/ 4253222 w 5529990"/>
              <a:gd name="connsiteY323" fmla="*/ 5436557 h 5456343"/>
              <a:gd name="connsiteX324" fmla="*/ 4229825 w 5529990"/>
              <a:gd name="connsiteY324" fmla="*/ 5456320 h 5456343"/>
              <a:gd name="connsiteX325" fmla="*/ 4214822 w 5529990"/>
              <a:gd name="connsiteY325" fmla="*/ 5434155 h 5456343"/>
              <a:gd name="connsiteX326" fmla="*/ 4150160 w 5529990"/>
              <a:gd name="connsiteY326" fmla="*/ 5406321 h 5456343"/>
              <a:gd name="connsiteX327" fmla="*/ 4094026 w 5529990"/>
              <a:gd name="connsiteY327" fmla="*/ 5427469 h 5456343"/>
              <a:gd name="connsiteX328" fmla="*/ 4039855 w 5529990"/>
              <a:gd name="connsiteY328" fmla="*/ 5408946 h 5456343"/>
              <a:gd name="connsiteX329" fmla="*/ 3927948 w 5529990"/>
              <a:gd name="connsiteY329" fmla="*/ 5419353 h 5456343"/>
              <a:gd name="connsiteX330" fmla="*/ 3912268 w 5529990"/>
              <a:gd name="connsiteY330" fmla="*/ 5436408 h 5456343"/>
              <a:gd name="connsiteX331" fmla="*/ 3845463 w 5529990"/>
              <a:gd name="connsiteY331" fmla="*/ 5381894 h 5456343"/>
              <a:gd name="connsiteX332" fmla="*/ 3765729 w 5529990"/>
              <a:gd name="connsiteY332" fmla="*/ 5409883 h 5456343"/>
              <a:gd name="connsiteX333" fmla="*/ 3765910 w 5529990"/>
              <a:gd name="connsiteY333" fmla="*/ 5393938 h 5456343"/>
              <a:gd name="connsiteX334" fmla="*/ 3718780 w 5529990"/>
              <a:gd name="connsiteY334" fmla="*/ 5329630 h 5456343"/>
              <a:gd name="connsiteX335" fmla="*/ 3675462 w 5529990"/>
              <a:gd name="connsiteY335" fmla="*/ 5288528 h 5456343"/>
              <a:gd name="connsiteX336" fmla="*/ 3619984 w 5529990"/>
              <a:gd name="connsiteY336" fmla="*/ 5241589 h 5456343"/>
              <a:gd name="connsiteX337" fmla="*/ 3608747 w 5529990"/>
              <a:gd name="connsiteY337" fmla="*/ 5267190 h 5456343"/>
              <a:gd name="connsiteX338" fmla="*/ 3596563 w 5529990"/>
              <a:gd name="connsiteY338" fmla="*/ 5314780 h 5456343"/>
              <a:gd name="connsiteX339" fmla="*/ 3574430 w 5529990"/>
              <a:gd name="connsiteY339" fmla="*/ 5305224 h 5456343"/>
              <a:gd name="connsiteX340" fmla="*/ 3499909 w 5529990"/>
              <a:gd name="connsiteY340" fmla="*/ 5253419 h 5456343"/>
              <a:gd name="connsiteX341" fmla="*/ 3315692 w 5529990"/>
              <a:gd name="connsiteY341" fmla="*/ 5243008 h 5456343"/>
              <a:gd name="connsiteX342" fmla="*/ 3221835 w 5529990"/>
              <a:gd name="connsiteY342" fmla="*/ 5222534 h 5456343"/>
              <a:gd name="connsiteX343" fmla="*/ 3181652 w 5529990"/>
              <a:gd name="connsiteY343" fmla="*/ 5243858 h 5456343"/>
              <a:gd name="connsiteX344" fmla="*/ 3144425 w 5529990"/>
              <a:gd name="connsiteY344" fmla="*/ 5261258 h 5456343"/>
              <a:gd name="connsiteX345" fmla="*/ 3142147 w 5529990"/>
              <a:gd name="connsiteY345" fmla="*/ 5225963 h 5456343"/>
              <a:gd name="connsiteX346" fmla="*/ 3132063 w 5529990"/>
              <a:gd name="connsiteY346" fmla="*/ 5160201 h 5456343"/>
              <a:gd name="connsiteX347" fmla="*/ 2992209 w 5529990"/>
              <a:gd name="connsiteY347" fmla="*/ 4872894 h 5456343"/>
              <a:gd name="connsiteX348" fmla="*/ 2922382 w 5529990"/>
              <a:gd name="connsiteY348" fmla="*/ 4817997 h 5456343"/>
              <a:gd name="connsiteX349" fmla="*/ 2852371 w 5529990"/>
              <a:gd name="connsiteY349" fmla="*/ 4861342 h 5456343"/>
              <a:gd name="connsiteX350" fmla="*/ 2799055 w 5529990"/>
              <a:gd name="connsiteY350" fmla="*/ 4952246 h 5456343"/>
              <a:gd name="connsiteX351" fmla="*/ 2750389 w 5529990"/>
              <a:gd name="connsiteY351" fmla="*/ 4982323 h 5456343"/>
              <a:gd name="connsiteX352" fmla="*/ 2759166 w 5529990"/>
              <a:gd name="connsiteY352" fmla="*/ 4937373 h 5456343"/>
              <a:gd name="connsiteX353" fmla="*/ 2758717 w 5529990"/>
              <a:gd name="connsiteY353" fmla="*/ 4853791 h 5456343"/>
              <a:gd name="connsiteX354" fmla="*/ 2773428 w 5529990"/>
              <a:gd name="connsiteY354" fmla="*/ 4829858 h 5456343"/>
              <a:gd name="connsiteX355" fmla="*/ 2813611 w 5529990"/>
              <a:gd name="connsiteY355" fmla="*/ 4808534 h 5456343"/>
              <a:gd name="connsiteX356" fmla="*/ 2820922 w 5529990"/>
              <a:gd name="connsiteY356" fmla="*/ 4779980 h 5456343"/>
              <a:gd name="connsiteX357" fmla="*/ 2796668 w 5529990"/>
              <a:gd name="connsiteY357" fmla="*/ 4772612 h 5456343"/>
              <a:gd name="connsiteX358" fmla="*/ 2622107 w 5529990"/>
              <a:gd name="connsiteY358" fmla="*/ 4773249 h 5456343"/>
              <a:gd name="connsiteX359" fmla="*/ 2591932 w 5529990"/>
              <a:gd name="connsiteY359" fmla="*/ 4771776 h 5456343"/>
              <a:gd name="connsiteX360" fmla="*/ 2581363 w 5529990"/>
              <a:gd name="connsiteY360" fmla="*/ 4784316 h 5456343"/>
              <a:gd name="connsiteX361" fmla="*/ 2533973 w 5529990"/>
              <a:gd name="connsiteY361" fmla="*/ 4788867 h 5456343"/>
              <a:gd name="connsiteX362" fmla="*/ 2494641 w 5529990"/>
              <a:gd name="connsiteY362" fmla="*/ 4816770 h 5456343"/>
              <a:gd name="connsiteX363" fmla="*/ 2502607 w 5529990"/>
              <a:gd name="connsiteY363" fmla="*/ 4887605 h 5456343"/>
              <a:gd name="connsiteX364" fmla="*/ 2530777 w 5529990"/>
              <a:gd name="connsiteY364" fmla="*/ 5025291 h 5456343"/>
              <a:gd name="connsiteX365" fmla="*/ 2526229 w 5529990"/>
              <a:gd name="connsiteY365" fmla="*/ 5094470 h 5456343"/>
              <a:gd name="connsiteX366" fmla="*/ 2476444 w 5529990"/>
              <a:gd name="connsiteY366" fmla="*/ 5139834 h 5456343"/>
              <a:gd name="connsiteX367" fmla="*/ 2456379 w 5529990"/>
              <a:gd name="connsiteY367" fmla="*/ 5052626 h 5456343"/>
              <a:gd name="connsiteX368" fmla="*/ 2428893 w 5529990"/>
              <a:gd name="connsiteY368" fmla="*/ 4952213 h 5456343"/>
              <a:gd name="connsiteX369" fmla="*/ 2404842 w 5529990"/>
              <a:gd name="connsiteY369" fmla="*/ 4852765 h 5456343"/>
              <a:gd name="connsiteX370" fmla="*/ 2313953 w 5529990"/>
              <a:gd name="connsiteY370" fmla="*/ 4819852 h 5456343"/>
              <a:gd name="connsiteX371" fmla="*/ 2305700 w 5529990"/>
              <a:gd name="connsiteY371" fmla="*/ 4836077 h 5456343"/>
              <a:gd name="connsiteX372" fmla="*/ 2307760 w 5529990"/>
              <a:gd name="connsiteY372" fmla="*/ 4855197 h 5456343"/>
              <a:gd name="connsiteX373" fmla="*/ 2273652 w 5529990"/>
              <a:gd name="connsiteY373" fmla="*/ 4897541 h 5456343"/>
              <a:gd name="connsiteX374" fmla="*/ 2229651 w 5529990"/>
              <a:gd name="connsiteY374" fmla="*/ 4875929 h 5456343"/>
              <a:gd name="connsiteX375" fmla="*/ 2219754 w 5529990"/>
              <a:gd name="connsiteY375" fmla="*/ 4858320 h 5456343"/>
              <a:gd name="connsiteX376" fmla="*/ 2105490 w 5529990"/>
              <a:gd name="connsiteY376" fmla="*/ 4809581 h 5456343"/>
              <a:gd name="connsiteX377" fmla="*/ 2075923 w 5529990"/>
              <a:gd name="connsiteY377" fmla="*/ 4829098 h 5456343"/>
              <a:gd name="connsiteX378" fmla="*/ 1995879 w 5529990"/>
              <a:gd name="connsiteY378" fmla="*/ 4903056 h 5456343"/>
              <a:gd name="connsiteX379" fmla="*/ 1971127 w 5529990"/>
              <a:gd name="connsiteY379" fmla="*/ 4905382 h 5456343"/>
              <a:gd name="connsiteX380" fmla="*/ 1929602 w 5529990"/>
              <a:gd name="connsiteY380" fmla="*/ 4888172 h 5456343"/>
              <a:gd name="connsiteX381" fmla="*/ 1900724 w 5529990"/>
              <a:gd name="connsiteY381" fmla="*/ 4898612 h 5456343"/>
              <a:gd name="connsiteX382" fmla="*/ 1896871 w 5529990"/>
              <a:gd name="connsiteY382" fmla="*/ 4912363 h 5456343"/>
              <a:gd name="connsiteX383" fmla="*/ 1877068 w 5529990"/>
              <a:gd name="connsiteY383" fmla="*/ 4923495 h 5456343"/>
              <a:gd name="connsiteX384" fmla="*/ 1870333 w 5529990"/>
              <a:gd name="connsiteY384" fmla="*/ 4901212 h 5456343"/>
              <a:gd name="connsiteX385" fmla="*/ 1885608 w 5529990"/>
              <a:gd name="connsiteY385" fmla="*/ 4820209 h 5456343"/>
              <a:gd name="connsiteX386" fmla="*/ 1867872 w 5529990"/>
              <a:gd name="connsiteY386" fmla="*/ 4804109 h 5456343"/>
              <a:gd name="connsiteX387" fmla="*/ 1837342 w 5529990"/>
              <a:gd name="connsiteY387" fmla="*/ 4827064 h 5456343"/>
              <a:gd name="connsiteX388" fmla="*/ 1799662 w 5529990"/>
              <a:gd name="connsiteY388" fmla="*/ 4842451 h 5456343"/>
              <a:gd name="connsiteX389" fmla="*/ 1758003 w 5529990"/>
              <a:gd name="connsiteY389" fmla="*/ 4799247 h 5456343"/>
              <a:gd name="connsiteX390" fmla="*/ 1769692 w 5529990"/>
              <a:gd name="connsiteY390" fmla="*/ 4783984 h 5456343"/>
              <a:gd name="connsiteX391" fmla="*/ 1743295 w 5529990"/>
              <a:gd name="connsiteY391" fmla="*/ 4752477 h 5456343"/>
              <a:gd name="connsiteX392" fmla="*/ 1616518 w 5529990"/>
              <a:gd name="connsiteY392" fmla="*/ 4702082 h 5456343"/>
              <a:gd name="connsiteX393" fmla="*/ 1541847 w 5529990"/>
              <a:gd name="connsiteY393" fmla="*/ 4723780 h 5456343"/>
              <a:gd name="connsiteX394" fmla="*/ 1482305 w 5529990"/>
              <a:gd name="connsiteY394" fmla="*/ 4731179 h 5456343"/>
              <a:gd name="connsiteX395" fmla="*/ 1473783 w 5529990"/>
              <a:gd name="connsiteY395" fmla="*/ 4695417 h 5456343"/>
              <a:gd name="connsiteX396" fmla="*/ 1468846 w 5529990"/>
              <a:gd name="connsiteY396" fmla="*/ 4593913 h 5456343"/>
              <a:gd name="connsiteX397" fmla="*/ 1363940 w 5529990"/>
              <a:gd name="connsiteY397" fmla="*/ 4505154 h 5456343"/>
              <a:gd name="connsiteX398" fmla="*/ 1341662 w 5529990"/>
              <a:gd name="connsiteY398" fmla="*/ 4511882 h 5456343"/>
              <a:gd name="connsiteX399" fmla="*/ 1289128 w 5529990"/>
              <a:gd name="connsiteY399" fmla="*/ 4547206 h 5456343"/>
              <a:gd name="connsiteX400" fmla="*/ 1221480 w 5529990"/>
              <a:gd name="connsiteY400" fmla="*/ 4504127 h 5456343"/>
              <a:gd name="connsiteX401" fmla="*/ 1220530 w 5529990"/>
              <a:gd name="connsiteY401" fmla="*/ 4414866 h 5456343"/>
              <a:gd name="connsiteX402" fmla="*/ 1239097 w 5529990"/>
              <a:gd name="connsiteY402" fmla="*/ 4401534 h 5456343"/>
              <a:gd name="connsiteX403" fmla="*/ 1251750 w 5529990"/>
              <a:gd name="connsiteY403" fmla="*/ 4382834 h 5456343"/>
              <a:gd name="connsiteX404" fmla="*/ 1254504 w 5529990"/>
              <a:gd name="connsiteY404" fmla="*/ 4346526 h 5456343"/>
              <a:gd name="connsiteX405" fmla="*/ 1230581 w 5529990"/>
              <a:gd name="connsiteY405" fmla="*/ 4319421 h 5456343"/>
              <a:gd name="connsiteX406" fmla="*/ 1186758 w 5529990"/>
              <a:gd name="connsiteY406" fmla="*/ 4272364 h 5456343"/>
              <a:gd name="connsiteX407" fmla="*/ 1175214 w 5529990"/>
              <a:gd name="connsiteY407" fmla="*/ 4264939 h 5456343"/>
              <a:gd name="connsiteX408" fmla="*/ 1161833 w 5529990"/>
              <a:gd name="connsiteY408" fmla="*/ 4266023 h 5456343"/>
              <a:gd name="connsiteX409" fmla="*/ 1140837 w 5529990"/>
              <a:gd name="connsiteY409" fmla="*/ 4258967 h 5456343"/>
              <a:gd name="connsiteX410" fmla="*/ 1128185 w 5529990"/>
              <a:gd name="connsiteY410" fmla="*/ 4246273 h 5456343"/>
              <a:gd name="connsiteX411" fmla="*/ 1114189 w 5529990"/>
              <a:gd name="connsiteY411" fmla="*/ 4244360 h 5456343"/>
              <a:gd name="connsiteX412" fmla="*/ 1101745 w 5529990"/>
              <a:gd name="connsiteY412" fmla="*/ 4249907 h 5456343"/>
              <a:gd name="connsiteX413" fmla="*/ 1089334 w 5529990"/>
              <a:gd name="connsiteY413" fmla="*/ 4250366 h 5456343"/>
              <a:gd name="connsiteX414" fmla="*/ 1081819 w 5529990"/>
              <a:gd name="connsiteY414" fmla="*/ 4248119 h 5456343"/>
              <a:gd name="connsiteX415" fmla="*/ 1066120 w 5529990"/>
              <a:gd name="connsiteY415" fmla="*/ 4264125 h 5456343"/>
              <a:gd name="connsiteX416" fmla="*/ 1050323 w 5529990"/>
              <a:gd name="connsiteY416" fmla="*/ 4294755 h 5456343"/>
              <a:gd name="connsiteX417" fmla="*/ 983313 w 5529990"/>
              <a:gd name="connsiteY417" fmla="*/ 4357938 h 5456343"/>
              <a:gd name="connsiteX418" fmla="*/ 960346 w 5529990"/>
              <a:gd name="connsiteY418" fmla="*/ 4334969 h 5456343"/>
              <a:gd name="connsiteX419" fmla="*/ 1002467 w 5529990"/>
              <a:gd name="connsiteY419" fmla="*/ 4292849 h 5456343"/>
              <a:gd name="connsiteX420" fmla="*/ 1033100 w 5529990"/>
              <a:gd name="connsiteY420" fmla="*/ 4258387 h 5456343"/>
              <a:gd name="connsiteX421" fmla="*/ 998661 w 5529990"/>
              <a:gd name="connsiteY421" fmla="*/ 4158853 h 5456343"/>
              <a:gd name="connsiteX422" fmla="*/ 956556 w 5529990"/>
              <a:gd name="connsiteY422" fmla="*/ 4105261 h 5456343"/>
              <a:gd name="connsiteX423" fmla="*/ 904879 w 5529990"/>
              <a:gd name="connsiteY423" fmla="*/ 4057413 h 5456343"/>
              <a:gd name="connsiteX424" fmla="*/ 885736 w 5529990"/>
              <a:gd name="connsiteY424" fmla="*/ 4065073 h 5456343"/>
              <a:gd name="connsiteX425" fmla="*/ 818745 w 5529990"/>
              <a:gd name="connsiteY425" fmla="*/ 4013399 h 5456343"/>
              <a:gd name="connsiteX426" fmla="*/ 826409 w 5529990"/>
              <a:gd name="connsiteY426" fmla="*/ 3971284 h 5456343"/>
              <a:gd name="connsiteX427" fmla="*/ 870463 w 5529990"/>
              <a:gd name="connsiteY427" fmla="*/ 3816223 h 5456343"/>
              <a:gd name="connsiteX428" fmla="*/ 849420 w 5529990"/>
              <a:gd name="connsiteY428" fmla="*/ 3733913 h 5456343"/>
              <a:gd name="connsiteX429" fmla="*/ 837936 w 5529990"/>
              <a:gd name="connsiteY429" fmla="*/ 3722429 h 5456343"/>
              <a:gd name="connsiteX430" fmla="*/ 847517 w 5529990"/>
              <a:gd name="connsiteY430" fmla="*/ 3670743 h 5456343"/>
              <a:gd name="connsiteX431" fmla="*/ 871187 w 5529990"/>
              <a:gd name="connsiteY431" fmla="*/ 3654468 h 5456343"/>
              <a:gd name="connsiteX432" fmla="*/ 862921 w 5529990"/>
              <a:gd name="connsiteY432" fmla="*/ 3655033 h 5456343"/>
              <a:gd name="connsiteX433" fmla="*/ 865726 w 5529990"/>
              <a:gd name="connsiteY433" fmla="*/ 3649731 h 5456343"/>
              <a:gd name="connsiteX434" fmla="*/ 920326 w 5529990"/>
              <a:gd name="connsiteY434" fmla="*/ 3587177 h 5456343"/>
              <a:gd name="connsiteX435" fmla="*/ 925490 w 5529990"/>
              <a:gd name="connsiteY435" fmla="*/ 3584399 h 5456343"/>
              <a:gd name="connsiteX436" fmla="*/ 928649 w 5529990"/>
              <a:gd name="connsiteY436" fmla="*/ 3574777 h 5456343"/>
              <a:gd name="connsiteX437" fmla="*/ 925932 w 5529990"/>
              <a:gd name="connsiteY437" fmla="*/ 3550999 h 5456343"/>
              <a:gd name="connsiteX438" fmla="*/ 917654 w 5529990"/>
              <a:gd name="connsiteY438" fmla="*/ 3534979 h 5456343"/>
              <a:gd name="connsiteX439" fmla="*/ 912238 w 5529990"/>
              <a:gd name="connsiteY439" fmla="*/ 3534153 h 5456343"/>
              <a:gd name="connsiteX440" fmla="*/ 892558 w 5529990"/>
              <a:gd name="connsiteY440" fmla="*/ 3527474 h 5456343"/>
              <a:gd name="connsiteX441" fmla="*/ 830681 w 5529990"/>
              <a:gd name="connsiteY441" fmla="*/ 3510117 h 5456343"/>
              <a:gd name="connsiteX442" fmla="*/ 626610 w 5529990"/>
              <a:gd name="connsiteY442" fmla="*/ 3543722 h 5456343"/>
              <a:gd name="connsiteX443" fmla="*/ 581781 w 5529990"/>
              <a:gd name="connsiteY443" fmla="*/ 3551541 h 5456343"/>
              <a:gd name="connsiteX444" fmla="*/ 534885 w 5529990"/>
              <a:gd name="connsiteY444" fmla="*/ 3586592 h 5456343"/>
              <a:gd name="connsiteX445" fmla="*/ 508756 w 5529990"/>
              <a:gd name="connsiteY445" fmla="*/ 3607073 h 5456343"/>
              <a:gd name="connsiteX446" fmla="*/ 473000 w 5529990"/>
              <a:gd name="connsiteY446" fmla="*/ 3615583 h 5456343"/>
              <a:gd name="connsiteX447" fmla="*/ 451138 w 5529990"/>
              <a:gd name="connsiteY447" fmla="*/ 3607596 h 5456343"/>
              <a:gd name="connsiteX448" fmla="*/ 426615 w 5529990"/>
              <a:gd name="connsiteY448" fmla="*/ 3498773 h 5456343"/>
              <a:gd name="connsiteX449" fmla="*/ 434951 w 5529990"/>
              <a:gd name="connsiteY449" fmla="*/ 3478138 h 5456343"/>
              <a:gd name="connsiteX450" fmla="*/ 0 w 5529990"/>
              <a:gd name="connsiteY450" fmla="*/ 3478138 h 5456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Lst>
            <a:rect l="l" t="t" r="r" b="b"/>
            <a:pathLst>
              <a:path w="5529990" h="5456343">
                <a:moveTo>
                  <a:pt x="5203477" y="4996820"/>
                </a:moveTo>
                <a:lnTo>
                  <a:pt x="5205385" y="4997961"/>
                </a:lnTo>
                <a:lnTo>
                  <a:pt x="5204062" y="4999290"/>
                </a:lnTo>
                <a:close/>
                <a:moveTo>
                  <a:pt x="3285288" y="850958"/>
                </a:moveTo>
                <a:lnTo>
                  <a:pt x="3285287" y="957889"/>
                </a:lnTo>
                <a:lnTo>
                  <a:pt x="3309883" y="964960"/>
                </a:lnTo>
                <a:lnTo>
                  <a:pt x="3342876" y="959101"/>
                </a:lnTo>
                <a:lnTo>
                  <a:pt x="3347625" y="953011"/>
                </a:lnTo>
                <a:cubicBezTo>
                  <a:pt x="3352506" y="941170"/>
                  <a:pt x="3345185" y="930079"/>
                  <a:pt x="3340340" y="917595"/>
                </a:cubicBezTo>
                <a:cubicBezTo>
                  <a:pt x="3332916" y="904388"/>
                  <a:pt x="3317655" y="892691"/>
                  <a:pt x="3323433" y="872062"/>
                </a:cubicBezTo>
                <a:cubicBezTo>
                  <a:pt x="3326596" y="867388"/>
                  <a:pt x="3321373" y="852944"/>
                  <a:pt x="3302259" y="854999"/>
                </a:cubicBezTo>
                <a:close/>
                <a:moveTo>
                  <a:pt x="97597" y="97597"/>
                </a:moveTo>
                <a:lnTo>
                  <a:pt x="97597" y="3380541"/>
                </a:lnTo>
                <a:lnTo>
                  <a:pt x="925476" y="3380541"/>
                </a:lnTo>
                <a:lnTo>
                  <a:pt x="946229" y="3355733"/>
                </a:lnTo>
                <a:cubicBezTo>
                  <a:pt x="955151" y="3350356"/>
                  <a:pt x="965808" y="3348710"/>
                  <a:pt x="978940" y="3351467"/>
                </a:cubicBezTo>
                <a:cubicBezTo>
                  <a:pt x="988016" y="3352158"/>
                  <a:pt x="997814" y="3350272"/>
                  <a:pt x="1007525" y="3349520"/>
                </a:cubicBezTo>
                <a:lnTo>
                  <a:pt x="1031564" y="3353683"/>
                </a:lnTo>
                <a:lnTo>
                  <a:pt x="1032954" y="3351929"/>
                </a:lnTo>
                <a:cubicBezTo>
                  <a:pt x="1041511" y="3336793"/>
                  <a:pt x="1046658" y="3321358"/>
                  <a:pt x="1046660" y="3307002"/>
                </a:cubicBezTo>
                <a:cubicBezTo>
                  <a:pt x="1046661" y="3298388"/>
                  <a:pt x="1047980" y="3291329"/>
                  <a:pt x="1050343" y="3285495"/>
                </a:cubicBezTo>
                <a:lnTo>
                  <a:pt x="1053485" y="3281034"/>
                </a:lnTo>
                <a:lnTo>
                  <a:pt x="213108" y="3281033"/>
                </a:lnTo>
                <a:lnTo>
                  <a:pt x="213107" y="208854"/>
                </a:lnTo>
                <a:lnTo>
                  <a:pt x="3285287" y="208854"/>
                </a:lnTo>
                <a:lnTo>
                  <a:pt x="3285287" y="805089"/>
                </a:lnTo>
                <a:lnTo>
                  <a:pt x="3285421" y="805084"/>
                </a:lnTo>
                <a:cubicBezTo>
                  <a:pt x="3294358" y="808749"/>
                  <a:pt x="3302058" y="816008"/>
                  <a:pt x="3308726" y="825294"/>
                </a:cubicBezTo>
                <a:cubicBezTo>
                  <a:pt x="3318349" y="837264"/>
                  <a:pt x="3328663" y="840157"/>
                  <a:pt x="3343101" y="834936"/>
                </a:cubicBezTo>
                <a:cubicBezTo>
                  <a:pt x="3347502" y="832463"/>
                  <a:pt x="3351903" y="829989"/>
                  <a:pt x="3357542" y="829717"/>
                </a:cubicBezTo>
                <a:lnTo>
                  <a:pt x="3389087" y="840123"/>
                </a:lnTo>
                <a:lnTo>
                  <a:pt x="3389087" y="97597"/>
                </a:lnTo>
                <a:close/>
                <a:moveTo>
                  <a:pt x="0" y="0"/>
                </a:moveTo>
                <a:lnTo>
                  <a:pt x="3486684" y="0"/>
                </a:lnTo>
                <a:lnTo>
                  <a:pt x="3486684" y="833838"/>
                </a:lnTo>
                <a:lnTo>
                  <a:pt x="3500172" y="834269"/>
                </a:lnTo>
                <a:cubicBezTo>
                  <a:pt x="3505844" y="834701"/>
                  <a:pt x="3511551" y="835838"/>
                  <a:pt x="3516226" y="839003"/>
                </a:cubicBezTo>
                <a:cubicBezTo>
                  <a:pt x="3558715" y="852776"/>
                  <a:pt x="3606019" y="849359"/>
                  <a:pt x="3647545" y="866570"/>
                </a:cubicBezTo>
                <a:cubicBezTo>
                  <a:pt x="3654421" y="868498"/>
                  <a:pt x="3662259" y="866989"/>
                  <a:pt x="3662947" y="857912"/>
                </a:cubicBezTo>
                <a:cubicBezTo>
                  <a:pt x="3663910" y="854475"/>
                  <a:pt x="3661435" y="850071"/>
                  <a:pt x="3656762" y="846906"/>
                </a:cubicBezTo>
                <a:cubicBezTo>
                  <a:pt x="3612486" y="819655"/>
                  <a:pt x="3566012" y="793639"/>
                  <a:pt x="3515960" y="787015"/>
                </a:cubicBezTo>
                <a:cubicBezTo>
                  <a:pt x="3500008" y="784394"/>
                  <a:pt x="3493133" y="782466"/>
                  <a:pt x="3489147" y="770223"/>
                </a:cubicBezTo>
                <a:cubicBezTo>
                  <a:pt x="3481723" y="757017"/>
                  <a:pt x="3488465" y="732951"/>
                  <a:pt x="3498229" y="724565"/>
                </a:cubicBezTo>
                <a:cubicBezTo>
                  <a:pt x="3504213" y="719755"/>
                  <a:pt x="3510881" y="717454"/>
                  <a:pt x="3516829" y="717732"/>
                </a:cubicBezTo>
                <a:cubicBezTo>
                  <a:pt x="3522775" y="718009"/>
                  <a:pt x="3528002" y="720865"/>
                  <a:pt x="3531095" y="726369"/>
                </a:cubicBezTo>
                <a:cubicBezTo>
                  <a:pt x="3540717" y="738339"/>
                  <a:pt x="3552408" y="723077"/>
                  <a:pt x="3557357" y="731881"/>
                </a:cubicBezTo>
                <a:cubicBezTo>
                  <a:pt x="3563543" y="742887"/>
                  <a:pt x="3573584" y="740141"/>
                  <a:pt x="3581695" y="744271"/>
                </a:cubicBezTo>
                <a:cubicBezTo>
                  <a:pt x="3610433" y="754187"/>
                  <a:pt x="3634771" y="766576"/>
                  <a:pt x="3651817" y="791752"/>
                </a:cubicBezTo>
                <a:cubicBezTo>
                  <a:pt x="3662955" y="811562"/>
                  <a:pt x="3687707" y="809235"/>
                  <a:pt x="3701043" y="827808"/>
                </a:cubicBezTo>
                <a:cubicBezTo>
                  <a:pt x="3718363" y="858625"/>
                  <a:pt x="3755903" y="863592"/>
                  <a:pt x="3778589" y="888498"/>
                </a:cubicBezTo>
                <a:cubicBezTo>
                  <a:pt x="3807187" y="918769"/>
                  <a:pt x="3843349" y="941890"/>
                  <a:pt x="3870983" y="975599"/>
                </a:cubicBezTo>
                <a:cubicBezTo>
                  <a:pt x="3881846" y="989770"/>
                  <a:pt x="3896558" y="990189"/>
                  <a:pt x="3913472" y="989372"/>
                </a:cubicBezTo>
                <a:cubicBezTo>
                  <a:pt x="3923511" y="986625"/>
                  <a:pt x="3936024" y="988282"/>
                  <a:pt x="3940973" y="997085"/>
                </a:cubicBezTo>
                <a:cubicBezTo>
                  <a:pt x="3948670" y="1015932"/>
                  <a:pt x="3967786" y="1013877"/>
                  <a:pt x="3982772" y="1019936"/>
                </a:cubicBezTo>
                <a:cubicBezTo>
                  <a:pt x="3978104" y="970422"/>
                  <a:pt x="3961198" y="924889"/>
                  <a:pt x="3937964" y="888706"/>
                </a:cubicBezTo>
                <a:cubicBezTo>
                  <a:pt x="3928065" y="871097"/>
                  <a:pt x="3912388" y="874116"/>
                  <a:pt x="3899601" y="866821"/>
                </a:cubicBezTo>
                <a:cubicBezTo>
                  <a:pt x="3878701" y="855396"/>
                  <a:pt x="3863440" y="843699"/>
                  <a:pt x="3853267" y="820451"/>
                </a:cubicBezTo>
                <a:cubicBezTo>
                  <a:pt x="3845844" y="807243"/>
                  <a:pt x="3839658" y="796238"/>
                  <a:pt x="3829759" y="778630"/>
                </a:cubicBezTo>
                <a:cubicBezTo>
                  <a:pt x="3856712" y="775065"/>
                  <a:pt x="3879951" y="764897"/>
                  <a:pt x="3899474" y="794477"/>
                </a:cubicBezTo>
                <a:cubicBezTo>
                  <a:pt x="3906898" y="807684"/>
                  <a:pt x="3932471" y="822274"/>
                  <a:pt x="3949113" y="815817"/>
                </a:cubicBezTo>
                <a:cubicBezTo>
                  <a:pt x="3967952" y="808123"/>
                  <a:pt x="3973176" y="822568"/>
                  <a:pt x="3979087" y="827934"/>
                </a:cubicBezTo>
                <a:cubicBezTo>
                  <a:pt x="3993387" y="843069"/>
                  <a:pt x="4011123" y="859169"/>
                  <a:pt x="4029548" y="866192"/>
                </a:cubicBezTo>
                <a:cubicBezTo>
                  <a:pt x="4051411" y="874180"/>
                  <a:pt x="4053745" y="898937"/>
                  <a:pt x="4074646" y="910362"/>
                </a:cubicBezTo>
                <a:cubicBezTo>
                  <a:pt x="4086196" y="915455"/>
                  <a:pt x="4092382" y="926461"/>
                  <a:pt x="4111496" y="924407"/>
                </a:cubicBezTo>
                <a:cubicBezTo>
                  <a:pt x="4136249" y="922079"/>
                  <a:pt x="4154948" y="934741"/>
                  <a:pt x="4161957" y="962664"/>
                </a:cubicBezTo>
                <a:cubicBezTo>
                  <a:pt x="4152192" y="971049"/>
                  <a:pt x="4137753" y="976269"/>
                  <a:pt x="4131426" y="985620"/>
                </a:cubicBezTo>
                <a:cubicBezTo>
                  <a:pt x="4125375" y="1000608"/>
                  <a:pt x="4126197" y="1017525"/>
                  <a:pt x="4134857" y="1032933"/>
                </a:cubicBezTo>
                <a:cubicBezTo>
                  <a:pt x="4141044" y="1043939"/>
                  <a:pt x="4129079" y="1053560"/>
                  <a:pt x="4138703" y="1065530"/>
                </a:cubicBezTo>
                <a:cubicBezTo>
                  <a:pt x="4144615" y="1070897"/>
                  <a:pt x="4125501" y="1072951"/>
                  <a:pt x="4128249" y="1082993"/>
                </a:cubicBezTo>
                <a:cubicBezTo>
                  <a:pt x="4129487" y="1085194"/>
                  <a:pt x="4140488" y="1079010"/>
                  <a:pt x="4147363" y="1080938"/>
                </a:cubicBezTo>
                <a:cubicBezTo>
                  <a:pt x="4155477" y="1085068"/>
                  <a:pt x="4161388" y="1090434"/>
                  <a:pt x="4170738" y="1096765"/>
                </a:cubicBezTo>
                <a:cubicBezTo>
                  <a:pt x="4179125" y="1106535"/>
                  <a:pt x="4178437" y="1115611"/>
                  <a:pt x="4166471" y="1125234"/>
                </a:cubicBezTo>
                <a:cubicBezTo>
                  <a:pt x="4141305" y="1142278"/>
                  <a:pt x="4137452" y="1156029"/>
                  <a:pt x="4151337" y="1185880"/>
                </a:cubicBezTo>
                <a:cubicBezTo>
                  <a:pt x="4156286" y="1194685"/>
                  <a:pt x="4142120" y="1205544"/>
                  <a:pt x="4159309" y="1210365"/>
                </a:cubicBezTo>
                <a:cubicBezTo>
                  <a:pt x="4185164" y="1184245"/>
                  <a:pt x="4187920" y="1147936"/>
                  <a:pt x="4205665" y="1117687"/>
                </a:cubicBezTo>
                <a:cubicBezTo>
                  <a:pt x="4208827" y="1113012"/>
                  <a:pt x="4208552" y="1107373"/>
                  <a:pt x="4209517" y="1103935"/>
                </a:cubicBezTo>
                <a:cubicBezTo>
                  <a:pt x="4213642" y="1095822"/>
                  <a:pt x="4218043" y="1093348"/>
                  <a:pt x="4224918" y="1095278"/>
                </a:cubicBezTo>
                <a:cubicBezTo>
                  <a:pt x="4229592" y="1098442"/>
                  <a:pt x="4232067" y="1102845"/>
                  <a:pt x="4232341" y="1108484"/>
                </a:cubicBezTo>
                <a:cubicBezTo>
                  <a:pt x="4224362" y="1130348"/>
                  <a:pt x="4221059" y="1155379"/>
                  <a:pt x="4211843" y="1175042"/>
                </a:cubicBezTo>
                <a:cubicBezTo>
                  <a:pt x="4198499" y="1202818"/>
                  <a:pt x="4213073" y="1223592"/>
                  <a:pt x="4227373" y="1238729"/>
                </a:cubicBezTo>
                <a:cubicBezTo>
                  <a:pt x="4239197" y="1249462"/>
                  <a:pt x="4252533" y="1268034"/>
                  <a:pt x="4277010" y="1260069"/>
                </a:cubicBezTo>
                <a:cubicBezTo>
                  <a:pt x="4289250" y="1256085"/>
                  <a:pt x="4305201" y="1258706"/>
                  <a:pt x="4319914" y="1259126"/>
                </a:cubicBezTo>
                <a:cubicBezTo>
                  <a:pt x="4360617" y="1259418"/>
                  <a:pt x="4386465" y="1279648"/>
                  <a:pt x="4394024" y="1318850"/>
                </a:cubicBezTo>
                <a:cubicBezTo>
                  <a:pt x="4400069" y="1350210"/>
                  <a:pt x="4407078" y="1378133"/>
                  <a:pt x="4439529" y="1394653"/>
                </a:cubicBezTo>
                <a:lnTo>
                  <a:pt x="4465896" y="1405900"/>
                </a:lnTo>
                <a:lnTo>
                  <a:pt x="4496792" y="1389917"/>
                </a:lnTo>
                <a:cubicBezTo>
                  <a:pt x="4507035" y="1380041"/>
                  <a:pt x="4514057" y="1366965"/>
                  <a:pt x="4517002" y="1350259"/>
                </a:cubicBezTo>
                <a:cubicBezTo>
                  <a:pt x="4520352" y="1326277"/>
                  <a:pt x="4525431" y="1307426"/>
                  <a:pt x="4543362" y="1292820"/>
                </a:cubicBezTo>
                <a:cubicBezTo>
                  <a:pt x="4551896" y="1284234"/>
                  <a:pt x="4562155" y="1280780"/>
                  <a:pt x="4573307" y="1288454"/>
                </a:cubicBezTo>
                <a:cubicBezTo>
                  <a:pt x="4582731" y="1290996"/>
                  <a:pt x="4586185" y="1301260"/>
                  <a:pt x="4586211" y="1309822"/>
                </a:cubicBezTo>
                <a:cubicBezTo>
                  <a:pt x="4585426" y="1332941"/>
                  <a:pt x="4578645" y="1355222"/>
                  <a:pt x="4565007" y="1374097"/>
                </a:cubicBezTo>
                <a:lnTo>
                  <a:pt x="4525037" y="1424592"/>
                </a:lnTo>
                <a:lnTo>
                  <a:pt x="4537809" y="1428478"/>
                </a:lnTo>
                <a:cubicBezTo>
                  <a:pt x="4547845" y="1431526"/>
                  <a:pt x="4558400" y="1433560"/>
                  <a:pt x="4570157" y="1431296"/>
                </a:cubicBezTo>
                <a:cubicBezTo>
                  <a:pt x="4577996" y="1429785"/>
                  <a:pt x="4581708" y="1436389"/>
                  <a:pt x="4584183" y="1440791"/>
                </a:cubicBezTo>
                <a:cubicBezTo>
                  <a:pt x="4602468" y="1468169"/>
                  <a:pt x="4606314" y="1500767"/>
                  <a:pt x="4615797" y="1533093"/>
                </a:cubicBezTo>
                <a:cubicBezTo>
                  <a:pt x="4619782" y="1545335"/>
                  <a:pt x="4624319" y="1557269"/>
                  <a:pt x="4630077" y="1568154"/>
                </a:cubicBezTo>
                <a:lnTo>
                  <a:pt x="4642622" y="1584865"/>
                </a:lnTo>
                <a:lnTo>
                  <a:pt x="4650392" y="1585335"/>
                </a:lnTo>
                <a:cubicBezTo>
                  <a:pt x="4669212" y="1581857"/>
                  <a:pt x="4687170" y="1575812"/>
                  <a:pt x="4706855" y="1574900"/>
                </a:cubicBezTo>
                <a:cubicBezTo>
                  <a:pt x="4719693" y="1574864"/>
                  <a:pt x="4728693" y="1578264"/>
                  <a:pt x="4733741" y="1584777"/>
                </a:cubicBezTo>
                <a:lnTo>
                  <a:pt x="4735707" y="1602394"/>
                </a:lnTo>
                <a:lnTo>
                  <a:pt x="4744256" y="1600647"/>
                </a:lnTo>
                <a:cubicBezTo>
                  <a:pt x="4756082" y="1599792"/>
                  <a:pt x="4768286" y="1600897"/>
                  <a:pt x="4780936" y="1605372"/>
                </a:cubicBezTo>
                <a:cubicBezTo>
                  <a:pt x="4801836" y="1616799"/>
                  <a:pt x="4810496" y="1632206"/>
                  <a:pt x="4803756" y="1656271"/>
                </a:cubicBezTo>
                <a:cubicBezTo>
                  <a:pt x="4798940" y="1673462"/>
                  <a:pt x="4788212" y="1685285"/>
                  <a:pt x="4782161" y="1700274"/>
                </a:cubicBezTo>
                <a:cubicBezTo>
                  <a:pt x="4772256" y="1729014"/>
                  <a:pt x="4768951" y="1754045"/>
                  <a:pt x="4785999" y="1779221"/>
                </a:cubicBezTo>
                <a:cubicBezTo>
                  <a:pt x="4790949" y="1788026"/>
                  <a:pt x="4795899" y="1796830"/>
                  <a:pt x="4800847" y="1805635"/>
                </a:cubicBezTo>
                <a:lnTo>
                  <a:pt x="4804501" y="1810637"/>
                </a:lnTo>
                <a:lnTo>
                  <a:pt x="4845375" y="1808249"/>
                </a:lnTo>
                <a:cubicBezTo>
                  <a:pt x="4846894" y="1814880"/>
                  <a:pt x="4846053" y="1820341"/>
                  <a:pt x="4843969" y="1825149"/>
                </a:cubicBezTo>
                <a:lnTo>
                  <a:pt x="4843929" y="1825206"/>
                </a:lnTo>
                <a:lnTo>
                  <a:pt x="4852839" y="1826013"/>
                </a:lnTo>
                <a:cubicBezTo>
                  <a:pt x="4859010" y="1827976"/>
                  <a:pt x="4865335" y="1830215"/>
                  <a:pt x="4872074" y="1829323"/>
                </a:cubicBezTo>
                <a:cubicBezTo>
                  <a:pt x="4896826" y="1826996"/>
                  <a:pt x="4915835" y="1840208"/>
                  <a:pt x="4925096" y="1859262"/>
                </a:cubicBezTo>
                <a:lnTo>
                  <a:pt x="4929808" y="1883858"/>
                </a:lnTo>
                <a:lnTo>
                  <a:pt x="4939343" y="1886966"/>
                </a:lnTo>
                <a:cubicBezTo>
                  <a:pt x="4956041" y="1888844"/>
                  <a:pt x="4973154" y="1886656"/>
                  <a:pt x="4991962" y="1878897"/>
                </a:cubicBezTo>
                <a:cubicBezTo>
                  <a:pt x="4996228" y="1874604"/>
                  <a:pt x="4999657" y="1876306"/>
                  <a:pt x="5003950" y="1880575"/>
                </a:cubicBezTo>
                <a:cubicBezTo>
                  <a:pt x="4998008" y="1896860"/>
                  <a:pt x="4979187" y="1900338"/>
                  <a:pt x="4972381" y="1914056"/>
                </a:cubicBezTo>
                <a:cubicBezTo>
                  <a:pt x="4973245" y="1916623"/>
                  <a:pt x="4974108" y="1919188"/>
                  <a:pt x="4975836" y="1924321"/>
                </a:cubicBezTo>
                <a:cubicBezTo>
                  <a:pt x="4991365" y="1964091"/>
                  <a:pt x="5011707" y="2003846"/>
                  <a:pt x="5015575" y="2048343"/>
                </a:cubicBezTo>
                <a:lnTo>
                  <a:pt x="5014612" y="2066816"/>
                </a:lnTo>
                <a:lnTo>
                  <a:pt x="5068869" y="2055795"/>
                </a:lnTo>
                <a:cubicBezTo>
                  <a:pt x="5091061" y="2050200"/>
                  <a:pt x="5113097" y="2044332"/>
                  <a:pt x="5135512" y="2040422"/>
                </a:cubicBezTo>
                <a:cubicBezTo>
                  <a:pt x="5151189" y="2037403"/>
                  <a:pt x="5165629" y="2032183"/>
                  <a:pt x="5180616" y="2038241"/>
                </a:cubicBezTo>
                <a:cubicBezTo>
                  <a:pt x="5192167" y="2043336"/>
                  <a:pt x="5207843" y="2040317"/>
                  <a:pt x="5204265" y="2059708"/>
                </a:cubicBezTo>
                <a:cubicBezTo>
                  <a:pt x="5201375" y="2070022"/>
                  <a:pt x="5212238" y="2084193"/>
                  <a:pt x="5192160" y="2089685"/>
                </a:cubicBezTo>
                <a:cubicBezTo>
                  <a:pt x="5176483" y="2092704"/>
                  <a:pt x="5169194" y="2105491"/>
                  <a:pt x="5148842" y="2105345"/>
                </a:cubicBezTo>
                <a:cubicBezTo>
                  <a:pt x="5131928" y="2106163"/>
                  <a:pt x="5112124" y="2117294"/>
                  <a:pt x="5101673" y="2134757"/>
                </a:cubicBezTo>
                <a:cubicBezTo>
                  <a:pt x="5093145" y="2145342"/>
                  <a:pt x="5085032" y="2141214"/>
                  <a:pt x="5078431" y="2144923"/>
                </a:cubicBezTo>
                <a:cubicBezTo>
                  <a:pt x="5069011" y="2148770"/>
                  <a:pt x="5060726" y="2146910"/>
                  <a:pt x="5052563" y="2144620"/>
                </a:cubicBezTo>
                <a:lnTo>
                  <a:pt x="5037286" y="2142869"/>
                </a:lnTo>
                <a:lnTo>
                  <a:pt x="5039213" y="2146539"/>
                </a:lnTo>
                <a:cubicBezTo>
                  <a:pt x="5039657" y="2152103"/>
                  <a:pt x="5037321" y="2157888"/>
                  <a:pt x="5030489" y="2163045"/>
                </a:cubicBezTo>
                <a:lnTo>
                  <a:pt x="5028179" y="2165369"/>
                </a:lnTo>
                <a:lnTo>
                  <a:pt x="5046078" y="2171076"/>
                </a:lnTo>
                <a:cubicBezTo>
                  <a:pt x="5062408" y="2175655"/>
                  <a:pt x="5078495" y="2181095"/>
                  <a:pt x="5093139" y="2191692"/>
                </a:cubicBezTo>
                <a:cubicBezTo>
                  <a:pt x="5104687" y="2196786"/>
                  <a:pt x="5118438" y="2200643"/>
                  <a:pt x="5123662" y="2215086"/>
                </a:cubicBezTo>
                <a:cubicBezTo>
                  <a:pt x="5122699" y="2218526"/>
                  <a:pt x="5125173" y="2222928"/>
                  <a:pt x="5128611" y="2223892"/>
                </a:cubicBezTo>
                <a:cubicBezTo>
                  <a:pt x="5186634" y="2255001"/>
                  <a:pt x="5200927" y="2316485"/>
                  <a:pt x="5228422" y="2370550"/>
                </a:cubicBezTo>
                <a:cubicBezTo>
                  <a:pt x="5229660" y="2372750"/>
                  <a:pt x="5226497" y="2377426"/>
                  <a:pt x="5228697" y="2376188"/>
                </a:cubicBezTo>
                <a:cubicBezTo>
                  <a:pt x="5262110" y="2389270"/>
                  <a:pt x="5261555" y="2424342"/>
                  <a:pt x="5262652" y="2446897"/>
                </a:cubicBezTo>
                <a:cubicBezTo>
                  <a:pt x="5266498" y="2479496"/>
                  <a:pt x="5284508" y="2501235"/>
                  <a:pt x="5299355" y="2527647"/>
                </a:cubicBezTo>
                <a:cubicBezTo>
                  <a:pt x="5308015" y="2543057"/>
                  <a:pt x="5331804" y="2544168"/>
                  <a:pt x="5348719" y="2543349"/>
                </a:cubicBezTo>
                <a:cubicBezTo>
                  <a:pt x="5367833" y="2541295"/>
                  <a:pt x="5381583" y="2545151"/>
                  <a:pt x="5393408" y="2555885"/>
                </a:cubicBezTo>
                <a:cubicBezTo>
                  <a:pt x="5398083" y="2559051"/>
                  <a:pt x="5402759" y="2562217"/>
                  <a:pt x="5407160" y="2559743"/>
                </a:cubicBezTo>
                <a:cubicBezTo>
                  <a:pt x="5427651" y="2539534"/>
                  <a:pt x="5449372" y="2567875"/>
                  <a:pt x="5472613" y="2557709"/>
                </a:cubicBezTo>
                <a:cubicBezTo>
                  <a:pt x="5480452" y="2556199"/>
                  <a:pt x="5484437" y="2568442"/>
                  <a:pt x="5485949" y="2576283"/>
                </a:cubicBezTo>
                <a:cubicBezTo>
                  <a:pt x="5490899" y="2585087"/>
                  <a:pt x="5473985" y="2585904"/>
                  <a:pt x="5476734" y="2595946"/>
                </a:cubicBezTo>
                <a:cubicBezTo>
                  <a:pt x="5480171" y="2596910"/>
                  <a:pt x="5485810" y="2596637"/>
                  <a:pt x="5490484" y="2599804"/>
                </a:cubicBezTo>
                <a:cubicBezTo>
                  <a:pt x="5498596" y="2603933"/>
                  <a:pt x="5516473" y="2599677"/>
                  <a:pt x="5519497" y="2615358"/>
                </a:cubicBezTo>
                <a:cubicBezTo>
                  <a:pt x="5524719" y="2629801"/>
                  <a:pt x="5531179" y="2646446"/>
                  <a:pt x="5529803" y="2664600"/>
                </a:cubicBezTo>
                <a:cubicBezTo>
                  <a:pt x="5526223" y="2683991"/>
                  <a:pt x="5519210" y="2702418"/>
                  <a:pt x="5499679" y="2719188"/>
                </a:cubicBezTo>
                <a:cubicBezTo>
                  <a:pt x="5486478" y="2726609"/>
                  <a:pt x="5473551" y="2739669"/>
                  <a:pt x="5457599" y="2737049"/>
                </a:cubicBezTo>
                <a:cubicBezTo>
                  <a:pt x="5433810" y="2735938"/>
                  <a:pt x="5409747" y="2729188"/>
                  <a:pt x="5390773" y="2710887"/>
                </a:cubicBezTo>
                <a:cubicBezTo>
                  <a:pt x="5384860" y="2705521"/>
                  <a:pt x="5381149" y="2698917"/>
                  <a:pt x="5381838" y="2689840"/>
                </a:cubicBezTo>
                <a:cubicBezTo>
                  <a:pt x="5383215" y="2671686"/>
                  <a:pt x="5382393" y="2654769"/>
                  <a:pt x="5381571" y="2637851"/>
                </a:cubicBezTo>
                <a:cubicBezTo>
                  <a:pt x="5351870" y="2631374"/>
                  <a:pt x="5320930" y="2622696"/>
                  <a:pt x="5289992" y="2614017"/>
                </a:cubicBezTo>
                <a:cubicBezTo>
                  <a:pt x="5269225" y="2628586"/>
                  <a:pt x="5265923" y="2653616"/>
                  <a:pt x="5259180" y="2677681"/>
                </a:cubicBezTo>
                <a:cubicBezTo>
                  <a:pt x="5249549" y="2712061"/>
                  <a:pt x="5246794" y="2748370"/>
                  <a:pt x="5222176" y="2776691"/>
                </a:cubicBezTo>
                <a:cubicBezTo>
                  <a:pt x="5215850" y="2786040"/>
                  <a:pt x="5213235" y="2801994"/>
                  <a:pt x="5205122" y="2797863"/>
                </a:cubicBezTo>
                <a:cubicBezTo>
                  <a:pt x="5187934" y="2793042"/>
                  <a:pt x="5176517" y="2813942"/>
                  <a:pt x="5159054" y="2803482"/>
                </a:cubicBezTo>
                <a:cubicBezTo>
                  <a:pt x="5150942" y="2799352"/>
                  <a:pt x="5140903" y="2802098"/>
                  <a:pt x="5134992" y="2796732"/>
                </a:cubicBezTo>
                <a:cubicBezTo>
                  <a:pt x="5107905" y="2774301"/>
                  <a:pt x="5067476" y="2779647"/>
                  <a:pt x="5042589" y="2755979"/>
                </a:cubicBezTo>
                <a:cubicBezTo>
                  <a:pt x="5036678" y="2750613"/>
                  <a:pt x="5026914" y="2758998"/>
                  <a:pt x="5027187" y="2764637"/>
                </a:cubicBezTo>
                <a:cubicBezTo>
                  <a:pt x="5035159" y="2789122"/>
                  <a:pt x="5021269" y="2805621"/>
                  <a:pt x="5017692" y="2825011"/>
                </a:cubicBezTo>
                <a:cubicBezTo>
                  <a:pt x="4982901" y="2830084"/>
                  <a:pt x="4955814" y="2807653"/>
                  <a:pt x="4929276" y="2796501"/>
                </a:cubicBezTo>
                <a:cubicBezTo>
                  <a:pt x="4919925" y="2790170"/>
                  <a:pt x="4909613" y="2787277"/>
                  <a:pt x="4898064" y="2782184"/>
                </a:cubicBezTo>
                <a:cubicBezTo>
                  <a:pt x="4894625" y="2781219"/>
                  <a:pt x="4888987" y="2781492"/>
                  <a:pt x="4888987" y="2781492"/>
                </a:cubicBezTo>
                <a:cubicBezTo>
                  <a:pt x="4879083" y="2810233"/>
                  <a:pt x="4837143" y="2807738"/>
                  <a:pt x="4828476" y="2838679"/>
                </a:cubicBezTo>
                <a:cubicBezTo>
                  <a:pt x="4811828" y="2891486"/>
                  <a:pt x="4812096" y="2943474"/>
                  <a:pt x="4792012" y="2995316"/>
                </a:cubicBezTo>
                <a:cubicBezTo>
                  <a:pt x="4786923" y="3006867"/>
                  <a:pt x="4794346" y="3020074"/>
                  <a:pt x="4799984" y="3019801"/>
                </a:cubicBezTo>
                <a:cubicBezTo>
                  <a:pt x="4825285" y="3028753"/>
                  <a:pt x="4824181" y="3052545"/>
                  <a:pt x="4837243" y="3065480"/>
                </a:cubicBezTo>
                <a:cubicBezTo>
                  <a:pt x="4842191" y="3074285"/>
                  <a:pt x="4842467" y="3079925"/>
                  <a:pt x="4841777" y="3089001"/>
                </a:cubicBezTo>
                <a:cubicBezTo>
                  <a:pt x="4825820" y="3132731"/>
                  <a:pt x="4836815" y="3172896"/>
                  <a:pt x="4860050" y="3209077"/>
                </a:cubicBezTo>
                <a:cubicBezTo>
                  <a:pt x="4862524" y="3213480"/>
                  <a:pt x="4865000" y="3217883"/>
                  <a:pt x="4861834" y="3222557"/>
                </a:cubicBezTo>
                <a:cubicBezTo>
                  <a:pt x="4838321" y="3227085"/>
                  <a:pt x="4828147" y="3203838"/>
                  <a:pt x="4816322" y="3193104"/>
                </a:cubicBezTo>
                <a:cubicBezTo>
                  <a:pt x="4783050" y="3159668"/>
                  <a:pt x="4742214" y="3133380"/>
                  <a:pt x="4699177" y="3108328"/>
                </a:cubicBezTo>
                <a:cubicBezTo>
                  <a:pt x="4679514" y="3099106"/>
                  <a:pt x="4661363" y="3097722"/>
                  <a:pt x="4644723" y="3104179"/>
                </a:cubicBezTo>
                <a:cubicBezTo>
                  <a:pt x="4599204" y="3121076"/>
                  <a:pt x="4562347" y="3153380"/>
                  <a:pt x="4540752" y="3197380"/>
                </a:cubicBezTo>
                <a:cubicBezTo>
                  <a:pt x="4532225" y="3207968"/>
                  <a:pt x="4535796" y="3234927"/>
                  <a:pt x="4544184" y="3244695"/>
                </a:cubicBezTo>
                <a:cubicBezTo>
                  <a:pt x="4592028" y="3298906"/>
                  <a:pt x="4594503" y="3303308"/>
                  <a:pt x="4596283" y="3363136"/>
                </a:cubicBezTo>
                <a:cubicBezTo>
                  <a:pt x="4597106" y="3380055"/>
                  <a:pt x="4603291" y="3391060"/>
                  <a:pt x="4610716" y="3404267"/>
                </a:cubicBezTo>
                <a:cubicBezTo>
                  <a:pt x="4654021" y="3481307"/>
                  <a:pt x="4697325" y="3558345"/>
                  <a:pt x="4739666" y="3638823"/>
                </a:cubicBezTo>
                <a:cubicBezTo>
                  <a:pt x="4750801" y="3658634"/>
                  <a:pt x="4773902" y="3668822"/>
                  <a:pt x="4782837" y="3689868"/>
                </a:cubicBezTo>
                <a:cubicBezTo>
                  <a:pt x="4791772" y="3710916"/>
                  <a:pt x="4803871" y="3727288"/>
                  <a:pt x="4815006" y="3747099"/>
                </a:cubicBezTo>
                <a:cubicBezTo>
                  <a:pt x="4818719" y="3753702"/>
                  <a:pt x="4826556" y="3752193"/>
                  <a:pt x="4829032" y="3756594"/>
                </a:cubicBezTo>
                <a:cubicBezTo>
                  <a:pt x="4836180" y="3764162"/>
                  <a:pt x="4846768" y="3772694"/>
                  <a:pt x="4837004" y="3781080"/>
                </a:cubicBezTo>
                <a:cubicBezTo>
                  <a:pt x="4828475" y="3791666"/>
                  <a:pt x="4815689" y="3784371"/>
                  <a:pt x="4809775" y="3779005"/>
                </a:cubicBezTo>
                <a:cubicBezTo>
                  <a:pt x="4802627" y="3771436"/>
                  <a:pt x="4789838" y="3764142"/>
                  <a:pt x="4786128" y="3757537"/>
                </a:cubicBezTo>
                <a:cubicBezTo>
                  <a:pt x="4771969" y="3722048"/>
                  <a:pt x="4740482" y="3702091"/>
                  <a:pt x="4725360" y="3670038"/>
                </a:cubicBezTo>
                <a:cubicBezTo>
                  <a:pt x="4680818" y="3590797"/>
                  <a:pt x="4637514" y="3513757"/>
                  <a:pt x="4594209" y="3436718"/>
                </a:cubicBezTo>
                <a:cubicBezTo>
                  <a:pt x="4585548" y="3421310"/>
                  <a:pt x="4572760" y="3414015"/>
                  <a:pt x="4558738" y="3404519"/>
                </a:cubicBezTo>
                <a:cubicBezTo>
                  <a:pt x="4522573" y="3381395"/>
                  <a:pt x="4488614" y="3357037"/>
                  <a:pt x="4480507" y="3306558"/>
                </a:cubicBezTo>
                <a:cubicBezTo>
                  <a:pt x="4475839" y="3257043"/>
                  <a:pt x="4421110" y="3247252"/>
                  <a:pt x="4381231" y="3263877"/>
                </a:cubicBezTo>
                <a:cubicBezTo>
                  <a:pt x="4343551" y="3279265"/>
                  <a:pt x="4308620" y="3304692"/>
                  <a:pt x="4271213" y="3325719"/>
                </a:cubicBezTo>
                <a:cubicBezTo>
                  <a:pt x="4260211" y="3331903"/>
                  <a:pt x="4245217" y="3372193"/>
                  <a:pt x="4243839" y="3390348"/>
                </a:cubicBezTo>
                <a:cubicBezTo>
                  <a:pt x="4241706" y="3404582"/>
                  <a:pt x="4243492" y="3418061"/>
                  <a:pt x="4245828" y="3431231"/>
                </a:cubicBezTo>
                <a:lnTo>
                  <a:pt x="4249487" y="3458234"/>
                </a:lnTo>
                <a:lnTo>
                  <a:pt x="4268459" y="3485180"/>
                </a:lnTo>
                <a:cubicBezTo>
                  <a:pt x="4281443" y="3505708"/>
                  <a:pt x="4292876" y="3526961"/>
                  <a:pt x="4301641" y="3549872"/>
                </a:cubicBezTo>
                <a:cubicBezTo>
                  <a:pt x="4307055" y="3565296"/>
                  <a:pt x="4316508" y="3563422"/>
                  <a:pt x="4327699" y="3562381"/>
                </a:cubicBezTo>
                <a:cubicBezTo>
                  <a:pt x="4364295" y="3559642"/>
                  <a:pt x="4401792" y="3559473"/>
                  <a:pt x="4443283" y="3566565"/>
                </a:cubicBezTo>
                <a:cubicBezTo>
                  <a:pt x="4417314" y="3587231"/>
                  <a:pt x="4389789" y="3591118"/>
                  <a:pt x="4362331" y="3599313"/>
                </a:cubicBezTo>
                <a:cubicBezTo>
                  <a:pt x="4304843" y="3616605"/>
                  <a:pt x="4286341" y="3646200"/>
                  <a:pt x="4297508" y="3698587"/>
                </a:cubicBezTo>
                <a:cubicBezTo>
                  <a:pt x="4301772" y="3723079"/>
                  <a:pt x="4314000" y="3733224"/>
                  <a:pt x="4338953" y="3730240"/>
                </a:cubicBezTo>
                <a:cubicBezTo>
                  <a:pt x="4350144" y="3729199"/>
                  <a:pt x="4360432" y="3725588"/>
                  <a:pt x="4372142" y="3730140"/>
                </a:cubicBezTo>
                <a:cubicBezTo>
                  <a:pt x="4367268" y="3749176"/>
                  <a:pt x="4350550" y="3755045"/>
                  <a:pt x="4336403" y="3760011"/>
                </a:cubicBezTo>
                <a:cubicBezTo>
                  <a:pt x="4320971" y="3765428"/>
                  <a:pt x="4319369" y="3773209"/>
                  <a:pt x="4322595" y="3786514"/>
                </a:cubicBezTo>
                <a:cubicBezTo>
                  <a:pt x="4332656" y="3823408"/>
                  <a:pt x="4355894" y="3848458"/>
                  <a:pt x="4384277" y="3871702"/>
                </a:cubicBezTo>
                <a:cubicBezTo>
                  <a:pt x="4400431" y="3884800"/>
                  <a:pt x="4418322" y="3898733"/>
                  <a:pt x="4434476" y="3911831"/>
                </a:cubicBezTo>
                <a:cubicBezTo>
                  <a:pt x="4459384" y="3933408"/>
                  <a:pt x="4474454" y="3959880"/>
                  <a:pt x="4475830" y="3992604"/>
                </a:cubicBezTo>
                <a:cubicBezTo>
                  <a:pt x="4478491" y="4024877"/>
                  <a:pt x="4491171" y="4036308"/>
                  <a:pt x="4523073" y="4036659"/>
                </a:cubicBezTo>
                <a:cubicBezTo>
                  <a:pt x="4527382" y="4036590"/>
                  <a:pt x="4531241" y="4035236"/>
                  <a:pt x="4538122" y="4034264"/>
                </a:cubicBezTo>
                <a:cubicBezTo>
                  <a:pt x="4533767" y="4058894"/>
                  <a:pt x="4515830" y="4069521"/>
                  <a:pt x="4501368" y="4081817"/>
                </a:cubicBezTo>
                <a:cubicBezTo>
                  <a:pt x="4483498" y="4096752"/>
                  <a:pt x="4472127" y="4113738"/>
                  <a:pt x="4473367" y="4137847"/>
                </a:cubicBezTo>
                <a:cubicBezTo>
                  <a:pt x="4472351" y="4155528"/>
                  <a:pt x="4478984" y="4166194"/>
                  <a:pt x="4497959" y="4166752"/>
                </a:cubicBezTo>
                <a:cubicBezTo>
                  <a:pt x="4518219" y="4166859"/>
                  <a:pt x="4532952" y="4171794"/>
                  <a:pt x="4539336" y="4194097"/>
                </a:cubicBezTo>
                <a:cubicBezTo>
                  <a:pt x="4546556" y="4214663"/>
                  <a:pt x="4532026" y="4222651"/>
                  <a:pt x="4517947" y="4231925"/>
                </a:cubicBezTo>
                <a:cubicBezTo>
                  <a:pt x="4513254" y="4235016"/>
                  <a:pt x="4504252" y="4238176"/>
                  <a:pt x="4508696" y="4246722"/>
                </a:cubicBezTo>
                <a:cubicBezTo>
                  <a:pt x="4512306" y="4257005"/>
                  <a:pt x="4521511" y="4266768"/>
                  <a:pt x="4532701" y="4265727"/>
                </a:cubicBezTo>
                <a:cubicBezTo>
                  <a:pt x="4563701" y="4263508"/>
                  <a:pt x="4567446" y="4282407"/>
                  <a:pt x="4569138" y="4307801"/>
                </a:cubicBezTo>
                <a:lnTo>
                  <a:pt x="4581251" y="4356204"/>
                </a:lnTo>
                <a:lnTo>
                  <a:pt x="4581479" y="4355344"/>
                </a:lnTo>
                <a:cubicBezTo>
                  <a:pt x="4582962" y="4353590"/>
                  <a:pt x="4585120" y="4352240"/>
                  <a:pt x="4587279" y="4351160"/>
                </a:cubicBezTo>
                <a:cubicBezTo>
                  <a:pt x="4608862" y="4339284"/>
                  <a:pt x="4626128" y="4319848"/>
                  <a:pt x="4644474" y="4303653"/>
                </a:cubicBezTo>
                <a:cubicBezTo>
                  <a:pt x="4672532" y="4278820"/>
                  <a:pt x="4703828" y="4264784"/>
                  <a:pt x="4741598" y="4274501"/>
                </a:cubicBezTo>
                <a:cubicBezTo>
                  <a:pt x="4756706" y="4277740"/>
                  <a:pt x="4766419" y="4269103"/>
                  <a:pt x="4775052" y="4260465"/>
                </a:cubicBezTo>
                <a:cubicBezTo>
                  <a:pt x="4795556" y="4241031"/>
                  <a:pt x="4806348" y="4242110"/>
                  <a:pt x="4822535" y="4263704"/>
                </a:cubicBezTo>
                <a:cubicBezTo>
                  <a:pt x="4838722" y="4287458"/>
                  <a:pt x="4838722" y="4287458"/>
                  <a:pt x="4862464" y="4268023"/>
                </a:cubicBezTo>
                <a:cubicBezTo>
                  <a:pt x="4867859" y="4263704"/>
                  <a:pt x="4872176" y="4260465"/>
                  <a:pt x="4878651" y="4266943"/>
                </a:cubicBezTo>
                <a:cubicBezTo>
                  <a:pt x="4903472" y="4288537"/>
                  <a:pt x="4928292" y="4307972"/>
                  <a:pt x="4952034" y="4330645"/>
                </a:cubicBezTo>
                <a:cubicBezTo>
                  <a:pt x="4970379" y="4346841"/>
                  <a:pt x="4982250" y="4367356"/>
                  <a:pt x="4987646" y="4391109"/>
                </a:cubicBezTo>
                <a:cubicBezTo>
                  <a:pt x="4991963" y="4406225"/>
                  <a:pt x="5030812" y="4435377"/>
                  <a:pt x="5046999" y="4436456"/>
                </a:cubicBezTo>
                <a:cubicBezTo>
                  <a:pt x="5052395" y="4436456"/>
                  <a:pt x="5056712" y="4436456"/>
                  <a:pt x="5058870" y="4429978"/>
                </a:cubicBezTo>
                <a:cubicBezTo>
                  <a:pt x="5073978" y="4396508"/>
                  <a:pt x="5103116" y="4380312"/>
                  <a:pt x="5134411" y="4366276"/>
                </a:cubicBezTo>
                <a:cubicBezTo>
                  <a:pt x="5140886" y="4363037"/>
                  <a:pt x="5146282" y="4360877"/>
                  <a:pt x="5151678" y="4357638"/>
                </a:cubicBezTo>
                <a:cubicBezTo>
                  <a:pt x="5168944" y="4346841"/>
                  <a:pt x="5184052" y="4341442"/>
                  <a:pt x="5205636" y="4349000"/>
                </a:cubicBezTo>
                <a:cubicBezTo>
                  <a:pt x="5227219" y="4356559"/>
                  <a:pt x="5248802" y="4344681"/>
                  <a:pt x="5268226" y="4333885"/>
                </a:cubicBezTo>
                <a:cubicBezTo>
                  <a:pt x="5277939" y="4329566"/>
                  <a:pt x="5284414" y="4327406"/>
                  <a:pt x="5294126" y="4334964"/>
                </a:cubicBezTo>
                <a:cubicBezTo>
                  <a:pt x="5335134" y="4365196"/>
                  <a:pt x="5380459" y="4387870"/>
                  <a:pt x="5433338" y="4392189"/>
                </a:cubicBezTo>
                <a:cubicBezTo>
                  <a:pt x="5440892" y="4393268"/>
                  <a:pt x="5444129" y="4395428"/>
                  <a:pt x="5441971" y="4402986"/>
                </a:cubicBezTo>
                <a:cubicBezTo>
                  <a:pt x="5435496" y="4433217"/>
                  <a:pt x="5451683" y="4452652"/>
                  <a:pt x="5473266" y="4468847"/>
                </a:cubicBezTo>
                <a:cubicBezTo>
                  <a:pt x="5482979" y="4476405"/>
                  <a:pt x="5488374" y="4482883"/>
                  <a:pt x="5481899" y="4496919"/>
                </a:cubicBezTo>
                <a:cubicBezTo>
                  <a:pt x="5472187" y="4514195"/>
                  <a:pt x="5480820" y="4530390"/>
                  <a:pt x="5492691" y="4544426"/>
                </a:cubicBezTo>
                <a:cubicBezTo>
                  <a:pt x="5502403" y="4556303"/>
                  <a:pt x="5514274" y="4568179"/>
                  <a:pt x="5523987" y="4580056"/>
                </a:cubicBezTo>
                <a:cubicBezTo>
                  <a:pt x="5528303" y="4585994"/>
                  <a:pt x="5530731" y="4591663"/>
                  <a:pt x="5529787" y="4596252"/>
                </a:cubicBezTo>
                <a:cubicBezTo>
                  <a:pt x="5528843" y="4600841"/>
                  <a:pt x="5524527" y="4604349"/>
                  <a:pt x="5515353" y="4605969"/>
                </a:cubicBezTo>
                <a:cubicBezTo>
                  <a:pt x="5511037" y="4605969"/>
                  <a:pt x="5506720" y="4607049"/>
                  <a:pt x="5502403" y="4609208"/>
                </a:cubicBezTo>
                <a:cubicBezTo>
                  <a:pt x="5497008" y="4611367"/>
                  <a:pt x="5488374" y="4611367"/>
                  <a:pt x="5487295" y="4618925"/>
                </a:cubicBezTo>
                <a:cubicBezTo>
                  <a:pt x="5487295" y="4625403"/>
                  <a:pt x="5492691" y="4629722"/>
                  <a:pt x="5497008" y="4632961"/>
                </a:cubicBezTo>
                <a:cubicBezTo>
                  <a:pt x="5515353" y="4649157"/>
                  <a:pt x="5514274" y="4655635"/>
                  <a:pt x="5491612" y="4665352"/>
                </a:cubicBezTo>
                <a:cubicBezTo>
                  <a:pt x="5486216" y="4667512"/>
                  <a:pt x="5481899" y="4668591"/>
                  <a:pt x="5477583" y="4671830"/>
                </a:cubicBezTo>
                <a:cubicBezTo>
                  <a:pt x="5471108" y="4676149"/>
                  <a:pt x="5465712" y="4680468"/>
                  <a:pt x="5470029" y="4691265"/>
                </a:cubicBezTo>
                <a:cubicBezTo>
                  <a:pt x="5475424" y="4700983"/>
                  <a:pt x="5479741" y="4700983"/>
                  <a:pt x="5488374" y="4698823"/>
                </a:cubicBezTo>
                <a:lnTo>
                  <a:pt x="5504696" y="4697004"/>
                </a:lnTo>
                <a:lnTo>
                  <a:pt x="5420769" y="4781392"/>
                </a:lnTo>
                <a:lnTo>
                  <a:pt x="5413913" y="4776562"/>
                </a:lnTo>
                <a:cubicBezTo>
                  <a:pt x="5404200" y="4774402"/>
                  <a:pt x="5397726" y="4777641"/>
                  <a:pt x="5393409" y="4786279"/>
                </a:cubicBezTo>
                <a:cubicBezTo>
                  <a:pt x="5390171" y="4792757"/>
                  <a:pt x="5388013" y="4799235"/>
                  <a:pt x="5384776" y="4805713"/>
                </a:cubicBezTo>
                <a:cubicBezTo>
                  <a:pt x="5379380" y="4816510"/>
                  <a:pt x="5371826" y="4820829"/>
                  <a:pt x="5358876" y="4818670"/>
                </a:cubicBezTo>
                <a:cubicBezTo>
                  <a:pt x="5320026" y="4812192"/>
                  <a:pt x="5293047" y="4826228"/>
                  <a:pt x="5275781" y="4860778"/>
                </a:cubicBezTo>
                <a:cubicBezTo>
                  <a:pt x="5272543" y="4866176"/>
                  <a:pt x="5273622" y="4878053"/>
                  <a:pt x="5263910" y="4875894"/>
                </a:cubicBezTo>
                <a:cubicBezTo>
                  <a:pt x="5254197" y="4874814"/>
                  <a:pt x="5252039" y="4865097"/>
                  <a:pt x="5250960" y="4855379"/>
                </a:cubicBezTo>
                <a:cubicBezTo>
                  <a:pt x="5250960" y="4854300"/>
                  <a:pt x="5250960" y="4853220"/>
                  <a:pt x="5250960" y="4852140"/>
                </a:cubicBezTo>
                <a:cubicBezTo>
                  <a:pt x="5246643" y="4826228"/>
                  <a:pt x="5234772" y="4818670"/>
                  <a:pt x="5214269" y="4831626"/>
                </a:cubicBezTo>
                <a:cubicBezTo>
                  <a:pt x="5194844" y="4843503"/>
                  <a:pt x="5179736" y="4840264"/>
                  <a:pt x="5163548" y="4829467"/>
                </a:cubicBezTo>
                <a:cubicBezTo>
                  <a:pt x="5141965" y="4815431"/>
                  <a:pt x="5119303" y="4804634"/>
                  <a:pt x="5092324" y="4811112"/>
                </a:cubicBezTo>
                <a:cubicBezTo>
                  <a:pt x="5080453" y="4814351"/>
                  <a:pt x="5075057" y="4802474"/>
                  <a:pt x="5072899" y="4794916"/>
                </a:cubicBezTo>
                <a:cubicBezTo>
                  <a:pt x="5063187" y="4766844"/>
                  <a:pt x="5044841" y="4753888"/>
                  <a:pt x="5016783" y="4750649"/>
                </a:cubicBezTo>
                <a:cubicBezTo>
                  <a:pt x="4999517" y="4748489"/>
                  <a:pt x="4996279" y="4742011"/>
                  <a:pt x="5007071" y="4724736"/>
                </a:cubicBezTo>
                <a:cubicBezTo>
                  <a:pt x="5029733" y="4688026"/>
                  <a:pt x="5013546" y="4634041"/>
                  <a:pt x="4975775" y="4617845"/>
                </a:cubicBezTo>
                <a:cubicBezTo>
                  <a:pt x="4968221" y="4614606"/>
                  <a:pt x="4958509" y="4610288"/>
                  <a:pt x="4952034" y="4617845"/>
                </a:cubicBezTo>
                <a:cubicBezTo>
                  <a:pt x="4945559" y="4625403"/>
                  <a:pt x="4942321" y="4636200"/>
                  <a:pt x="4948796" y="4645918"/>
                </a:cubicBezTo>
                <a:cubicBezTo>
                  <a:pt x="4952034" y="4652396"/>
                  <a:pt x="4957430" y="4658874"/>
                  <a:pt x="4961746" y="4665352"/>
                </a:cubicBezTo>
                <a:cubicBezTo>
                  <a:pt x="4967142" y="4671830"/>
                  <a:pt x="4970379" y="4678309"/>
                  <a:pt x="4963904" y="4683708"/>
                </a:cubicBezTo>
                <a:cubicBezTo>
                  <a:pt x="4956350" y="4690186"/>
                  <a:pt x="4949875" y="4685867"/>
                  <a:pt x="4944480" y="4680468"/>
                </a:cubicBezTo>
                <a:cubicBezTo>
                  <a:pt x="4939084" y="4676149"/>
                  <a:pt x="4934767" y="4669671"/>
                  <a:pt x="4930451" y="4665352"/>
                </a:cubicBezTo>
                <a:cubicBezTo>
                  <a:pt x="4920738" y="4655635"/>
                  <a:pt x="4907788" y="4650236"/>
                  <a:pt x="4896997" y="4659954"/>
                </a:cubicBezTo>
                <a:cubicBezTo>
                  <a:pt x="4888363" y="4668591"/>
                  <a:pt x="4896997" y="4680468"/>
                  <a:pt x="4903472" y="4689106"/>
                </a:cubicBezTo>
                <a:cubicBezTo>
                  <a:pt x="4908867" y="4696664"/>
                  <a:pt x="4918580" y="4702062"/>
                  <a:pt x="4921817" y="4711780"/>
                </a:cubicBezTo>
                <a:cubicBezTo>
                  <a:pt x="4927213" y="4725816"/>
                  <a:pt x="4925055" y="4734453"/>
                  <a:pt x="4907788" y="4733374"/>
                </a:cubicBezTo>
                <a:cubicBezTo>
                  <a:pt x="4884047" y="4732294"/>
                  <a:pt x="4864622" y="4722577"/>
                  <a:pt x="4846276" y="4709620"/>
                </a:cubicBezTo>
                <a:cubicBezTo>
                  <a:pt x="4822535" y="4693425"/>
                  <a:pt x="4809585" y="4692345"/>
                  <a:pt x="4786923" y="4709620"/>
                </a:cubicBezTo>
                <a:cubicBezTo>
                  <a:pt x="4778290" y="4715019"/>
                  <a:pt x="4770736" y="4723656"/>
                  <a:pt x="4763181" y="4731214"/>
                </a:cubicBezTo>
                <a:cubicBezTo>
                  <a:pt x="4759944" y="4734453"/>
                  <a:pt x="4756706" y="4739852"/>
                  <a:pt x="4751311" y="4737692"/>
                </a:cubicBezTo>
                <a:cubicBezTo>
                  <a:pt x="4744836" y="4735533"/>
                  <a:pt x="4743756" y="4730135"/>
                  <a:pt x="4744836" y="4725816"/>
                </a:cubicBezTo>
                <a:cubicBezTo>
                  <a:pt x="4749152" y="4706381"/>
                  <a:pt x="4740519" y="4702062"/>
                  <a:pt x="4723252" y="4703142"/>
                </a:cubicBezTo>
                <a:cubicBezTo>
                  <a:pt x="4701669" y="4704222"/>
                  <a:pt x="4686561" y="4690186"/>
                  <a:pt x="4674690" y="4675069"/>
                </a:cubicBezTo>
                <a:cubicBezTo>
                  <a:pt x="4664978" y="4663193"/>
                  <a:pt x="4657424" y="4662113"/>
                  <a:pt x="4648790" y="4673990"/>
                </a:cubicBezTo>
                <a:cubicBezTo>
                  <a:pt x="4644474" y="4680468"/>
                  <a:pt x="4640157" y="4684787"/>
                  <a:pt x="4631524" y="4682628"/>
                </a:cubicBezTo>
                <a:cubicBezTo>
                  <a:pt x="4619653" y="4680468"/>
                  <a:pt x="4621811" y="4671830"/>
                  <a:pt x="4619653" y="4664272"/>
                </a:cubicBezTo>
                <a:cubicBezTo>
                  <a:pt x="4618574" y="4659954"/>
                  <a:pt x="4618574" y="4654555"/>
                  <a:pt x="4617495" y="4649157"/>
                </a:cubicBezTo>
                <a:cubicBezTo>
                  <a:pt x="4615067" y="4627293"/>
                  <a:pt x="4605354" y="4618183"/>
                  <a:pt x="4590179" y="4622282"/>
                </a:cubicBezTo>
                <a:lnTo>
                  <a:pt x="4586817" y="4623974"/>
                </a:lnTo>
                <a:lnTo>
                  <a:pt x="4584630" y="4635875"/>
                </a:lnTo>
                <a:cubicBezTo>
                  <a:pt x="4576236" y="4677803"/>
                  <a:pt x="4574566" y="4681277"/>
                  <a:pt x="4531541" y="4686274"/>
                </a:cubicBezTo>
                <a:cubicBezTo>
                  <a:pt x="4507873" y="4688806"/>
                  <a:pt x="4494629" y="4696343"/>
                  <a:pt x="4492463" y="4723091"/>
                </a:cubicBezTo>
                <a:cubicBezTo>
                  <a:pt x="4490612" y="4742510"/>
                  <a:pt x="4481880" y="4762900"/>
                  <a:pt x="4462206" y="4772694"/>
                </a:cubicBezTo>
                <a:cubicBezTo>
                  <a:pt x="4443818" y="4782036"/>
                  <a:pt x="4447044" y="4795342"/>
                  <a:pt x="4452007" y="4809481"/>
                </a:cubicBezTo>
                <a:cubicBezTo>
                  <a:pt x="4456970" y="4823620"/>
                  <a:pt x="4462768" y="4836023"/>
                  <a:pt x="4457827" y="4850751"/>
                </a:cubicBezTo>
                <a:cubicBezTo>
                  <a:pt x="4454555" y="4862006"/>
                  <a:pt x="4463241" y="4866176"/>
                  <a:pt x="4471025" y="4867775"/>
                </a:cubicBezTo>
                <a:cubicBezTo>
                  <a:pt x="4482667" y="4868020"/>
                  <a:pt x="4492572" y="4867431"/>
                  <a:pt x="4503311" y="4865104"/>
                </a:cubicBezTo>
                <a:cubicBezTo>
                  <a:pt x="4539907" y="4862365"/>
                  <a:pt x="4542095" y="4864484"/>
                  <a:pt x="4538327" y="4899014"/>
                </a:cubicBezTo>
                <a:cubicBezTo>
                  <a:pt x="4537311" y="4916696"/>
                  <a:pt x="4531535" y="4933161"/>
                  <a:pt x="4528782" y="4950009"/>
                </a:cubicBezTo>
                <a:cubicBezTo>
                  <a:pt x="4524359" y="4970331"/>
                  <a:pt x="4519936" y="4990652"/>
                  <a:pt x="4490855" y="4977760"/>
                </a:cubicBezTo>
                <a:cubicBezTo>
                  <a:pt x="4480882" y="4974042"/>
                  <a:pt x="4471948" y="4981510"/>
                  <a:pt x="4473436" y="4993981"/>
                </a:cubicBezTo>
                <a:cubicBezTo>
                  <a:pt x="4474542" y="5009475"/>
                  <a:pt x="4474812" y="5026705"/>
                  <a:pt x="4496877" y="5031953"/>
                </a:cubicBezTo>
                <a:cubicBezTo>
                  <a:pt x="4498163" y="5031502"/>
                  <a:pt x="4499449" y="5031051"/>
                  <a:pt x="4502473" y="5031433"/>
                </a:cubicBezTo>
                <a:cubicBezTo>
                  <a:pt x="4514114" y="5031678"/>
                  <a:pt x="4528961" y="5016360"/>
                  <a:pt x="4538301" y="5034738"/>
                </a:cubicBezTo>
                <a:cubicBezTo>
                  <a:pt x="4547190" y="5051831"/>
                  <a:pt x="4547911" y="5070346"/>
                  <a:pt x="4541751" y="5089834"/>
                </a:cubicBezTo>
                <a:cubicBezTo>
                  <a:pt x="4535524" y="5105014"/>
                  <a:pt x="4524085" y="5117692"/>
                  <a:pt x="4511743" y="5127799"/>
                </a:cubicBezTo>
                <a:cubicBezTo>
                  <a:pt x="4501522" y="5135718"/>
                  <a:pt x="4492520" y="5138878"/>
                  <a:pt x="4485820" y="5123905"/>
                </a:cubicBezTo>
                <a:cubicBezTo>
                  <a:pt x="4482729" y="5119215"/>
                  <a:pt x="4478352" y="5114976"/>
                  <a:pt x="4473208" y="5116782"/>
                </a:cubicBezTo>
                <a:cubicBezTo>
                  <a:pt x="4464206" y="5119942"/>
                  <a:pt x="4465175" y="5126821"/>
                  <a:pt x="4466980" y="5131962"/>
                </a:cubicBezTo>
                <a:cubicBezTo>
                  <a:pt x="4469304" y="5142697"/>
                  <a:pt x="4472462" y="5151694"/>
                  <a:pt x="4474335" y="5161144"/>
                </a:cubicBezTo>
                <a:cubicBezTo>
                  <a:pt x="4481306" y="5193347"/>
                  <a:pt x="4464790" y="5212139"/>
                  <a:pt x="4432436" y="5210502"/>
                </a:cubicBezTo>
                <a:cubicBezTo>
                  <a:pt x="4428127" y="5210571"/>
                  <a:pt x="4425104" y="5210188"/>
                  <a:pt x="4422080" y="5209806"/>
                </a:cubicBezTo>
                <a:cubicBezTo>
                  <a:pt x="4373257" y="5202400"/>
                  <a:pt x="4367278" y="5205942"/>
                  <a:pt x="4363328" y="5256417"/>
                </a:cubicBezTo>
                <a:cubicBezTo>
                  <a:pt x="4361478" y="5275836"/>
                  <a:pt x="4355634" y="5287993"/>
                  <a:pt x="4335441" y="5292194"/>
                </a:cubicBezTo>
                <a:cubicBezTo>
                  <a:pt x="4327273" y="5293617"/>
                  <a:pt x="4321294" y="5297160"/>
                  <a:pt x="4315316" y="5300702"/>
                </a:cubicBezTo>
                <a:cubicBezTo>
                  <a:pt x="4277186" y="5315531"/>
                  <a:pt x="4252570" y="5340053"/>
                  <a:pt x="4258458" y="5385631"/>
                </a:cubicBezTo>
                <a:cubicBezTo>
                  <a:pt x="4260014" y="5402410"/>
                  <a:pt x="4258998" y="5420092"/>
                  <a:pt x="4253222" y="5436557"/>
                </a:cubicBezTo>
                <a:cubicBezTo>
                  <a:pt x="4249950" y="5447812"/>
                  <a:pt x="4241467" y="5456565"/>
                  <a:pt x="4229825" y="5456320"/>
                </a:cubicBezTo>
                <a:cubicBezTo>
                  <a:pt x="4215611" y="5456978"/>
                  <a:pt x="4216694" y="5443604"/>
                  <a:pt x="4214822" y="5434155"/>
                </a:cubicBezTo>
                <a:cubicBezTo>
                  <a:pt x="4200113" y="5375792"/>
                  <a:pt x="4200113" y="5375792"/>
                  <a:pt x="4150160" y="5406321"/>
                </a:cubicBezTo>
                <a:cubicBezTo>
                  <a:pt x="4132223" y="5416948"/>
                  <a:pt x="4114670" y="5424554"/>
                  <a:pt x="4094026" y="5427469"/>
                </a:cubicBezTo>
                <a:cubicBezTo>
                  <a:pt x="4072931" y="5429099"/>
                  <a:pt x="4056144" y="5430660"/>
                  <a:pt x="4039855" y="5408946"/>
                </a:cubicBezTo>
                <a:cubicBezTo>
                  <a:pt x="4014812" y="5378755"/>
                  <a:pt x="3962333" y="5385626"/>
                  <a:pt x="3927948" y="5419353"/>
                </a:cubicBezTo>
                <a:cubicBezTo>
                  <a:pt x="3922421" y="5424181"/>
                  <a:pt x="3918630" y="5429843"/>
                  <a:pt x="3912268" y="5436408"/>
                </a:cubicBezTo>
                <a:cubicBezTo>
                  <a:pt x="3896746" y="5408649"/>
                  <a:pt x="3879554" y="5384365"/>
                  <a:pt x="3845463" y="5381894"/>
                </a:cubicBezTo>
                <a:cubicBezTo>
                  <a:pt x="3814396" y="5379805"/>
                  <a:pt x="3790931" y="5395261"/>
                  <a:pt x="3765729" y="5409883"/>
                </a:cubicBezTo>
                <a:cubicBezTo>
                  <a:pt x="3760450" y="5403073"/>
                  <a:pt x="3764691" y="5398697"/>
                  <a:pt x="3765910" y="5393938"/>
                </a:cubicBezTo>
                <a:cubicBezTo>
                  <a:pt x="3781704" y="5356630"/>
                  <a:pt x="3760136" y="5328107"/>
                  <a:pt x="3718780" y="5329630"/>
                </a:cubicBezTo>
                <a:cubicBezTo>
                  <a:pt x="3676138" y="5331605"/>
                  <a:pt x="3676138" y="5331605"/>
                  <a:pt x="3675462" y="5288528"/>
                </a:cubicBezTo>
                <a:cubicBezTo>
                  <a:pt x="3674989" y="5258375"/>
                  <a:pt x="3649630" y="5235514"/>
                  <a:pt x="3619984" y="5241589"/>
                </a:cubicBezTo>
                <a:cubicBezTo>
                  <a:pt x="3604935" y="5243984"/>
                  <a:pt x="3608161" y="5257289"/>
                  <a:pt x="3608747" y="5267190"/>
                </a:cubicBezTo>
                <a:cubicBezTo>
                  <a:pt x="3610304" y="5283969"/>
                  <a:pt x="3614048" y="5302867"/>
                  <a:pt x="3596563" y="5314780"/>
                </a:cubicBezTo>
                <a:cubicBezTo>
                  <a:pt x="3584605" y="5321866"/>
                  <a:pt x="3576054" y="5326311"/>
                  <a:pt x="3574430" y="5305224"/>
                </a:cubicBezTo>
                <a:cubicBezTo>
                  <a:pt x="3568858" y="5252317"/>
                  <a:pt x="3550132" y="5240121"/>
                  <a:pt x="3499909" y="5253419"/>
                </a:cubicBezTo>
                <a:cubicBezTo>
                  <a:pt x="3436375" y="5269946"/>
                  <a:pt x="3375977" y="5266603"/>
                  <a:pt x="3315692" y="5243008"/>
                </a:cubicBezTo>
                <a:cubicBezTo>
                  <a:pt x="3285324" y="5230567"/>
                  <a:pt x="3255024" y="5222434"/>
                  <a:pt x="3221835" y="5222534"/>
                </a:cubicBezTo>
                <a:cubicBezTo>
                  <a:pt x="3204598" y="5222810"/>
                  <a:pt x="3190452" y="5227776"/>
                  <a:pt x="3181652" y="5243858"/>
                </a:cubicBezTo>
                <a:cubicBezTo>
                  <a:pt x="3173687" y="5258205"/>
                  <a:pt x="3161797" y="5269597"/>
                  <a:pt x="3144425" y="5261258"/>
                </a:cubicBezTo>
                <a:cubicBezTo>
                  <a:pt x="3126601" y="5251633"/>
                  <a:pt x="3137138" y="5236384"/>
                  <a:pt x="3142147" y="5225963"/>
                </a:cubicBezTo>
                <a:cubicBezTo>
                  <a:pt x="3154669" y="5199910"/>
                  <a:pt x="3149638" y="5181464"/>
                  <a:pt x="3132063" y="5160201"/>
                </a:cubicBezTo>
                <a:cubicBezTo>
                  <a:pt x="3063049" y="5074700"/>
                  <a:pt x="3023997" y="4975794"/>
                  <a:pt x="2992209" y="4872894"/>
                </a:cubicBezTo>
                <a:cubicBezTo>
                  <a:pt x="2975447" y="4821027"/>
                  <a:pt x="2975447" y="4821027"/>
                  <a:pt x="2922382" y="4817997"/>
                </a:cubicBezTo>
                <a:cubicBezTo>
                  <a:pt x="2874077" y="4816185"/>
                  <a:pt x="2874077" y="4816185"/>
                  <a:pt x="2852371" y="4861342"/>
                </a:cubicBezTo>
                <a:cubicBezTo>
                  <a:pt x="2837344" y="4892605"/>
                  <a:pt x="2822769" y="4925153"/>
                  <a:pt x="2799055" y="4952246"/>
                </a:cubicBezTo>
                <a:cubicBezTo>
                  <a:pt x="2786330" y="4965376"/>
                  <a:pt x="2772319" y="4978957"/>
                  <a:pt x="2750389" y="4982323"/>
                </a:cubicBezTo>
                <a:cubicBezTo>
                  <a:pt x="2748832" y="4965544"/>
                  <a:pt x="2755511" y="4951650"/>
                  <a:pt x="2759166" y="4937373"/>
                </a:cubicBezTo>
                <a:cubicBezTo>
                  <a:pt x="2766477" y="4908818"/>
                  <a:pt x="2768193" y="4880785"/>
                  <a:pt x="2758717" y="4853791"/>
                </a:cubicBezTo>
                <a:cubicBezTo>
                  <a:pt x="2754589" y="4837915"/>
                  <a:pt x="2758831" y="4833539"/>
                  <a:pt x="2773428" y="4829858"/>
                </a:cubicBezTo>
                <a:cubicBezTo>
                  <a:pt x="2788026" y="4826178"/>
                  <a:pt x="2803458" y="4820761"/>
                  <a:pt x="2813611" y="4808534"/>
                </a:cubicBezTo>
                <a:cubicBezTo>
                  <a:pt x="2819072" y="4799399"/>
                  <a:pt x="2822795" y="4789429"/>
                  <a:pt x="2820922" y="4779980"/>
                </a:cubicBezTo>
                <a:cubicBezTo>
                  <a:pt x="2816861" y="4768411"/>
                  <a:pt x="2805287" y="4772474"/>
                  <a:pt x="2796668" y="4772612"/>
                </a:cubicBezTo>
                <a:cubicBezTo>
                  <a:pt x="2738910" y="4772674"/>
                  <a:pt x="2681603" y="4774021"/>
                  <a:pt x="2622107" y="4773249"/>
                </a:cubicBezTo>
                <a:lnTo>
                  <a:pt x="2591932" y="4771776"/>
                </a:lnTo>
                <a:lnTo>
                  <a:pt x="2581363" y="4784316"/>
                </a:lnTo>
                <a:cubicBezTo>
                  <a:pt x="2571376" y="4791016"/>
                  <a:pt x="2557281" y="4791697"/>
                  <a:pt x="2533973" y="4788867"/>
                </a:cubicBezTo>
                <a:cubicBezTo>
                  <a:pt x="2506747" y="4786794"/>
                  <a:pt x="2502347" y="4789267"/>
                  <a:pt x="2494641" y="4816770"/>
                </a:cubicBezTo>
                <a:cubicBezTo>
                  <a:pt x="2487900" y="4840836"/>
                  <a:pt x="2498074" y="4864084"/>
                  <a:pt x="2502607" y="4887605"/>
                </a:cubicBezTo>
                <a:cubicBezTo>
                  <a:pt x="2510439" y="4932445"/>
                  <a:pt x="2523908" y="4977012"/>
                  <a:pt x="2530777" y="5025291"/>
                </a:cubicBezTo>
                <a:cubicBezTo>
                  <a:pt x="2534074" y="5046611"/>
                  <a:pt x="2534207" y="5072605"/>
                  <a:pt x="2526229" y="5094470"/>
                </a:cubicBezTo>
                <a:cubicBezTo>
                  <a:pt x="2521688" y="5117298"/>
                  <a:pt x="2507797" y="5133797"/>
                  <a:pt x="2476444" y="5139834"/>
                </a:cubicBezTo>
                <a:cubicBezTo>
                  <a:pt x="2488275" y="5104218"/>
                  <a:pt x="2448950" y="5085771"/>
                  <a:pt x="2456379" y="5052626"/>
                </a:cubicBezTo>
                <a:cubicBezTo>
                  <a:pt x="2435621" y="5020847"/>
                  <a:pt x="2438376" y="4984539"/>
                  <a:pt x="2428893" y="4952213"/>
                </a:cubicBezTo>
                <a:cubicBezTo>
                  <a:pt x="2417209" y="4921126"/>
                  <a:pt x="2408687" y="4885362"/>
                  <a:pt x="2404842" y="4852765"/>
                </a:cubicBezTo>
                <a:cubicBezTo>
                  <a:pt x="2399900" y="4797610"/>
                  <a:pt x="2345447" y="4793459"/>
                  <a:pt x="2313953" y="4819852"/>
                </a:cubicBezTo>
                <a:cubicBezTo>
                  <a:pt x="2307352" y="4823562"/>
                  <a:pt x="2305426" y="4830439"/>
                  <a:pt x="2305700" y="4836077"/>
                </a:cubicBezTo>
                <a:cubicBezTo>
                  <a:pt x="2303773" y="4842953"/>
                  <a:pt x="2307486" y="4849557"/>
                  <a:pt x="2307760" y="4855197"/>
                </a:cubicBezTo>
                <a:cubicBezTo>
                  <a:pt x="2301982" y="4875825"/>
                  <a:pt x="2291528" y="4893287"/>
                  <a:pt x="2273652" y="4897541"/>
                </a:cubicBezTo>
                <a:cubicBezTo>
                  <a:pt x="2253574" y="4903035"/>
                  <a:pt x="2241475" y="4886661"/>
                  <a:pt x="2229651" y="4875929"/>
                </a:cubicBezTo>
                <a:cubicBezTo>
                  <a:pt x="2223740" y="4870562"/>
                  <a:pt x="2222228" y="4862722"/>
                  <a:pt x="2219754" y="4858320"/>
                </a:cubicBezTo>
                <a:cubicBezTo>
                  <a:pt x="2192808" y="4815533"/>
                  <a:pt x="2150045" y="4796122"/>
                  <a:pt x="2105490" y="4809581"/>
                </a:cubicBezTo>
                <a:cubicBezTo>
                  <a:pt x="2095451" y="4812326"/>
                  <a:pt x="2084449" y="4818511"/>
                  <a:pt x="2075923" y="4829098"/>
                </a:cubicBezTo>
                <a:cubicBezTo>
                  <a:pt x="2054741" y="4858383"/>
                  <a:pt x="2019261" y="4872533"/>
                  <a:pt x="1995879" y="4903056"/>
                </a:cubicBezTo>
                <a:cubicBezTo>
                  <a:pt x="1992718" y="4907729"/>
                  <a:pt x="1978003" y="4907311"/>
                  <a:pt x="1971127" y="4905382"/>
                </a:cubicBezTo>
                <a:cubicBezTo>
                  <a:pt x="1957377" y="4901526"/>
                  <a:pt x="1943627" y="4897668"/>
                  <a:pt x="1929602" y="4888172"/>
                </a:cubicBezTo>
                <a:cubicBezTo>
                  <a:pt x="1917777" y="4877438"/>
                  <a:pt x="1908976" y="4882386"/>
                  <a:pt x="1900724" y="4898612"/>
                </a:cubicBezTo>
                <a:cubicBezTo>
                  <a:pt x="1899761" y="4902049"/>
                  <a:pt x="1900035" y="4907689"/>
                  <a:pt x="1896871" y="4912363"/>
                </a:cubicBezTo>
                <a:cubicBezTo>
                  <a:pt x="1891507" y="4918275"/>
                  <a:pt x="1883944" y="4925423"/>
                  <a:pt x="1877068" y="4923495"/>
                </a:cubicBezTo>
                <a:cubicBezTo>
                  <a:pt x="1865518" y="4918402"/>
                  <a:pt x="1869644" y="4910289"/>
                  <a:pt x="1870333" y="4901212"/>
                </a:cubicBezTo>
                <a:cubicBezTo>
                  <a:pt x="1875838" y="4874945"/>
                  <a:pt x="1893855" y="4850334"/>
                  <a:pt x="1885608" y="4820209"/>
                </a:cubicBezTo>
                <a:cubicBezTo>
                  <a:pt x="1882860" y="4810168"/>
                  <a:pt x="1874473" y="4800399"/>
                  <a:pt x="1867872" y="4804109"/>
                </a:cubicBezTo>
                <a:cubicBezTo>
                  <a:pt x="1856871" y="4810294"/>
                  <a:pt x="1844630" y="4814276"/>
                  <a:pt x="1837342" y="4827064"/>
                </a:cubicBezTo>
                <a:cubicBezTo>
                  <a:pt x="1832253" y="4838614"/>
                  <a:pt x="1815886" y="4850711"/>
                  <a:pt x="1799662" y="4842451"/>
                </a:cubicBezTo>
                <a:cubicBezTo>
                  <a:pt x="1782199" y="4831991"/>
                  <a:pt x="1762537" y="4822766"/>
                  <a:pt x="1758003" y="4799247"/>
                </a:cubicBezTo>
                <a:cubicBezTo>
                  <a:pt x="1758965" y="4795808"/>
                  <a:pt x="1769967" y="4789623"/>
                  <a:pt x="1769692" y="4783984"/>
                </a:cubicBezTo>
                <a:cubicBezTo>
                  <a:pt x="1765706" y="4771742"/>
                  <a:pt x="1760484" y="4757298"/>
                  <a:pt x="1743295" y="4752477"/>
                </a:cubicBezTo>
                <a:cubicBezTo>
                  <a:pt x="1699843" y="4742143"/>
                  <a:pt x="1659281" y="4721494"/>
                  <a:pt x="1616518" y="4702082"/>
                </a:cubicBezTo>
                <a:cubicBezTo>
                  <a:pt x="1589980" y="4690930"/>
                  <a:pt x="1563302" y="4700133"/>
                  <a:pt x="1541847" y="4723780"/>
                </a:cubicBezTo>
                <a:cubicBezTo>
                  <a:pt x="1515028" y="4753336"/>
                  <a:pt x="1513791" y="4751137"/>
                  <a:pt x="1482305" y="4731179"/>
                </a:cubicBezTo>
                <a:cubicBezTo>
                  <a:pt x="1468280" y="4721683"/>
                  <a:pt x="1460166" y="4717553"/>
                  <a:pt x="1473783" y="4695417"/>
                </a:cubicBezTo>
                <a:cubicBezTo>
                  <a:pt x="1493726" y="4663929"/>
                  <a:pt x="1488645" y="4629131"/>
                  <a:pt x="1468846" y="4593913"/>
                </a:cubicBezTo>
                <a:cubicBezTo>
                  <a:pt x="1444102" y="4549890"/>
                  <a:pt x="1408904" y="4523329"/>
                  <a:pt x="1363940" y="4505154"/>
                </a:cubicBezTo>
                <a:cubicBezTo>
                  <a:pt x="1355828" y="4501025"/>
                  <a:pt x="1348953" y="4499096"/>
                  <a:pt x="1341662" y="4511882"/>
                </a:cubicBezTo>
                <a:cubicBezTo>
                  <a:pt x="1330247" y="4532784"/>
                  <a:pt x="1307968" y="4539514"/>
                  <a:pt x="1289128" y="4547206"/>
                </a:cubicBezTo>
                <a:cubicBezTo>
                  <a:pt x="1263686" y="4558610"/>
                  <a:pt x="1224087" y="4534523"/>
                  <a:pt x="1221480" y="4504127"/>
                </a:cubicBezTo>
                <a:cubicBezTo>
                  <a:pt x="1218870" y="4473732"/>
                  <a:pt x="1214062" y="4444570"/>
                  <a:pt x="1220530" y="4414866"/>
                </a:cubicBezTo>
                <a:cubicBezTo>
                  <a:pt x="1223419" y="4404551"/>
                  <a:pt x="1225345" y="4397676"/>
                  <a:pt x="1239097" y="4401534"/>
                </a:cubicBezTo>
                <a:cubicBezTo>
                  <a:pt x="1249407" y="4404427"/>
                  <a:pt x="1253261" y="4390675"/>
                  <a:pt x="1251750" y="4382834"/>
                </a:cubicBezTo>
                <a:cubicBezTo>
                  <a:pt x="1251202" y="4371557"/>
                  <a:pt x="1255052" y="4357804"/>
                  <a:pt x="1254504" y="4346526"/>
                </a:cubicBezTo>
                <a:cubicBezTo>
                  <a:pt x="1251755" y="4336486"/>
                  <a:pt x="1238969" y="4329190"/>
                  <a:pt x="1230581" y="4319421"/>
                </a:cubicBezTo>
                <a:cubicBezTo>
                  <a:pt x="1216765" y="4302566"/>
                  <a:pt x="1202948" y="4285711"/>
                  <a:pt x="1186758" y="4272364"/>
                </a:cubicBezTo>
                <a:lnTo>
                  <a:pt x="1175214" y="4264939"/>
                </a:lnTo>
                <a:lnTo>
                  <a:pt x="1161833" y="4266023"/>
                </a:lnTo>
                <a:cubicBezTo>
                  <a:pt x="1154415" y="4265067"/>
                  <a:pt x="1147356" y="4262915"/>
                  <a:pt x="1140837" y="4258967"/>
                </a:cubicBezTo>
                <a:lnTo>
                  <a:pt x="1128185" y="4246273"/>
                </a:lnTo>
                <a:lnTo>
                  <a:pt x="1114189" y="4244360"/>
                </a:lnTo>
                <a:cubicBezTo>
                  <a:pt x="1109687" y="4244719"/>
                  <a:pt x="1105528" y="4246333"/>
                  <a:pt x="1101745" y="4249907"/>
                </a:cubicBezTo>
                <a:cubicBezTo>
                  <a:pt x="1097344" y="4252381"/>
                  <a:pt x="1093356" y="4251725"/>
                  <a:pt x="1089334" y="4250366"/>
                </a:cubicBezTo>
                <a:lnTo>
                  <a:pt x="1081819" y="4248119"/>
                </a:lnTo>
                <a:lnTo>
                  <a:pt x="1066120" y="4264125"/>
                </a:lnTo>
                <a:cubicBezTo>
                  <a:pt x="1059898" y="4273698"/>
                  <a:pt x="1055110" y="4284226"/>
                  <a:pt x="1050323" y="4294755"/>
                </a:cubicBezTo>
                <a:cubicBezTo>
                  <a:pt x="1036917" y="4327300"/>
                  <a:pt x="1015857" y="4348360"/>
                  <a:pt x="983313" y="4357938"/>
                </a:cubicBezTo>
                <a:cubicBezTo>
                  <a:pt x="975658" y="4350281"/>
                  <a:pt x="968002" y="4342625"/>
                  <a:pt x="960346" y="4334969"/>
                </a:cubicBezTo>
                <a:cubicBezTo>
                  <a:pt x="971834" y="4319654"/>
                  <a:pt x="985236" y="4306251"/>
                  <a:pt x="1002467" y="4292849"/>
                </a:cubicBezTo>
                <a:cubicBezTo>
                  <a:pt x="1013954" y="4281362"/>
                  <a:pt x="1027355" y="4271788"/>
                  <a:pt x="1033100" y="4258387"/>
                </a:cubicBezTo>
                <a:cubicBezTo>
                  <a:pt x="1065652" y="4210525"/>
                  <a:pt x="1052257" y="4177986"/>
                  <a:pt x="998661" y="4158853"/>
                </a:cubicBezTo>
                <a:cubicBezTo>
                  <a:pt x="958462" y="4149287"/>
                  <a:pt x="954636" y="4141631"/>
                  <a:pt x="956556" y="4105261"/>
                </a:cubicBezTo>
                <a:cubicBezTo>
                  <a:pt x="960392" y="4063146"/>
                  <a:pt x="946994" y="4049748"/>
                  <a:pt x="904879" y="4057413"/>
                </a:cubicBezTo>
                <a:cubicBezTo>
                  <a:pt x="899136" y="4059328"/>
                  <a:pt x="891479" y="4063158"/>
                  <a:pt x="885736" y="4065073"/>
                </a:cubicBezTo>
                <a:cubicBezTo>
                  <a:pt x="843619" y="4080393"/>
                  <a:pt x="822567" y="4059341"/>
                  <a:pt x="818745" y="4013399"/>
                </a:cubicBezTo>
                <a:cubicBezTo>
                  <a:pt x="820662" y="4000000"/>
                  <a:pt x="822578" y="3986599"/>
                  <a:pt x="826409" y="3971284"/>
                </a:cubicBezTo>
                <a:cubicBezTo>
                  <a:pt x="834075" y="3917683"/>
                  <a:pt x="847483" y="3865997"/>
                  <a:pt x="870463" y="3816223"/>
                </a:cubicBezTo>
                <a:cubicBezTo>
                  <a:pt x="887698" y="3779849"/>
                  <a:pt x="883874" y="3753050"/>
                  <a:pt x="849420" y="3733913"/>
                </a:cubicBezTo>
                <a:cubicBezTo>
                  <a:pt x="845592" y="3730085"/>
                  <a:pt x="841764" y="3726257"/>
                  <a:pt x="837936" y="3722429"/>
                </a:cubicBezTo>
                <a:cubicBezTo>
                  <a:pt x="820712" y="3697547"/>
                  <a:pt x="820715" y="3682233"/>
                  <a:pt x="847517" y="3670743"/>
                </a:cubicBezTo>
                <a:lnTo>
                  <a:pt x="871187" y="3654468"/>
                </a:lnTo>
                <a:lnTo>
                  <a:pt x="862921" y="3655033"/>
                </a:lnTo>
                <a:lnTo>
                  <a:pt x="865726" y="3649731"/>
                </a:lnTo>
                <a:cubicBezTo>
                  <a:pt x="872742" y="3631304"/>
                  <a:pt x="907125" y="3594598"/>
                  <a:pt x="920326" y="3587177"/>
                </a:cubicBezTo>
                <a:lnTo>
                  <a:pt x="925490" y="3584399"/>
                </a:lnTo>
                <a:lnTo>
                  <a:pt x="928649" y="3574777"/>
                </a:lnTo>
                <a:cubicBezTo>
                  <a:pt x="929489" y="3567001"/>
                  <a:pt x="928593" y="3559165"/>
                  <a:pt x="925932" y="3550999"/>
                </a:cubicBezTo>
                <a:lnTo>
                  <a:pt x="917654" y="3534979"/>
                </a:lnTo>
                <a:lnTo>
                  <a:pt x="912238" y="3534153"/>
                </a:lnTo>
                <a:cubicBezTo>
                  <a:pt x="905209" y="3531949"/>
                  <a:pt x="898814" y="3528302"/>
                  <a:pt x="892558" y="3527474"/>
                </a:cubicBezTo>
                <a:cubicBezTo>
                  <a:pt x="879637" y="3494184"/>
                  <a:pt x="853232" y="3509027"/>
                  <a:pt x="830681" y="3510117"/>
                </a:cubicBezTo>
                <a:cubicBezTo>
                  <a:pt x="759587" y="3512423"/>
                  <a:pt x="693717" y="3529172"/>
                  <a:pt x="626610" y="3543722"/>
                </a:cubicBezTo>
                <a:cubicBezTo>
                  <a:pt x="613133" y="3545504"/>
                  <a:pt x="597458" y="3548522"/>
                  <a:pt x="581781" y="3551541"/>
                </a:cubicBezTo>
                <a:cubicBezTo>
                  <a:pt x="560466" y="3554832"/>
                  <a:pt x="538189" y="3561561"/>
                  <a:pt x="534885" y="3586592"/>
                </a:cubicBezTo>
                <a:cubicBezTo>
                  <a:pt x="531032" y="3600343"/>
                  <a:pt x="518793" y="3604326"/>
                  <a:pt x="508756" y="3607073"/>
                </a:cubicBezTo>
                <a:cubicBezTo>
                  <a:pt x="497754" y="3613256"/>
                  <a:pt x="482766" y="3607199"/>
                  <a:pt x="473000" y="3615583"/>
                </a:cubicBezTo>
                <a:cubicBezTo>
                  <a:pt x="468600" y="3618056"/>
                  <a:pt x="454850" y="3614200"/>
                  <a:pt x="451138" y="3607596"/>
                </a:cubicBezTo>
                <a:cubicBezTo>
                  <a:pt x="431341" y="3583966"/>
                  <a:pt x="418198" y="3540301"/>
                  <a:pt x="426615" y="3498773"/>
                </a:cubicBezTo>
                <a:lnTo>
                  <a:pt x="434951" y="3478138"/>
                </a:lnTo>
                <a:lnTo>
                  <a:pt x="0" y="3478138"/>
                </a:lnTo>
                <a:close/>
              </a:path>
            </a:pathLst>
          </a:custGeom>
          <a:solidFill>
            <a:schemeClr val="bg1">
              <a:lumMod val="95000"/>
            </a:schemeClr>
          </a:solidFill>
        </p:spPr>
        <p:txBody>
          <a:bodyPr wrap="square" lIns="150600" tIns="75297" rIns="150600" bIns="75297" anchor="ctr">
            <a:noAutofit/>
          </a:bodyPr>
          <a:lstStyle>
            <a:lvl1pPr marL="0" indent="0" algn="ctr">
              <a:buNone/>
              <a:defRPr sz="3000">
                <a:latin typeface="+mn-lt"/>
                <a:cs typeface="Arial" pitchFamily="34" charset="0"/>
              </a:defRPr>
            </a:lvl1pPr>
            <a:lvl2pPr marL="752987" indent="0">
              <a:buNone/>
              <a:defRPr sz="4600"/>
            </a:lvl2pPr>
            <a:lvl3pPr marL="1505980" indent="0">
              <a:buNone/>
              <a:defRPr sz="4000"/>
            </a:lvl3pPr>
            <a:lvl4pPr marL="2258976" indent="0">
              <a:buNone/>
              <a:defRPr sz="3300"/>
            </a:lvl4pPr>
            <a:lvl5pPr marL="3011963" indent="0">
              <a:buNone/>
              <a:defRPr sz="3300"/>
            </a:lvl5pPr>
            <a:lvl6pPr marL="3764956" indent="0">
              <a:buNone/>
              <a:defRPr sz="3300"/>
            </a:lvl6pPr>
            <a:lvl7pPr marL="4517949" indent="0">
              <a:buNone/>
              <a:defRPr sz="3300"/>
            </a:lvl7pPr>
            <a:lvl8pPr marL="5270939" indent="0">
              <a:buNone/>
              <a:defRPr sz="3300"/>
            </a:lvl8pPr>
            <a:lvl9pPr marL="6023932" indent="0">
              <a:buNone/>
              <a:defRPr sz="33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320700052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CB7E376F-0253-46E6-902C-2CA1892242CD}"/>
              </a:ext>
            </a:extLst>
          </p:cNvPr>
          <p:cNvSpPr>
            <a:spLocks noGrp="1"/>
          </p:cNvSpPr>
          <p:nvPr>
            <p:ph type="pic" sz="quarter" idx="11" hasCustomPrompt="1"/>
          </p:nvPr>
        </p:nvSpPr>
        <p:spPr>
          <a:xfrm>
            <a:off x="0" y="5"/>
            <a:ext cx="20104103" cy="6197597"/>
          </a:xfrm>
          <a:prstGeom prst="rect">
            <a:avLst/>
          </a:prstGeom>
          <a:solidFill>
            <a:schemeClr val="bg1">
              <a:lumMod val="95000"/>
            </a:schemeClr>
          </a:solidFill>
          <a:effectLst/>
        </p:spPr>
        <p:txBody>
          <a:bodyPr wrap="square" lIns="150600" tIns="75297" rIns="150600" bIns="75297" anchor="ctr">
            <a:noAutofit/>
          </a:bodyPr>
          <a:lstStyle>
            <a:lvl1pPr marL="0" marR="0" indent="0" algn="ctr" defTabSz="1505980" rtl="0" eaLnBrk="1" fontAlgn="auto" latinLnBrk="1" hangingPunct="1">
              <a:lnSpc>
                <a:spcPct val="90000"/>
              </a:lnSpc>
              <a:spcBef>
                <a:spcPts val="1649"/>
              </a:spcBef>
              <a:spcAft>
                <a:spcPts val="0"/>
              </a:spcAft>
              <a:buClrTx/>
              <a:buSzTx/>
              <a:buFontTx/>
              <a:buNone/>
              <a:tabLst/>
              <a:defRPr sz="30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3523164879"/>
      </p:ext>
    </p:extLst>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userDrawn="1">
  <p:cSld name="8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6E3EB2D9-614D-4F52-A3BD-39613A8924C3}"/>
              </a:ext>
            </a:extLst>
          </p:cNvPr>
          <p:cNvSpPr>
            <a:spLocks noGrp="1"/>
          </p:cNvSpPr>
          <p:nvPr>
            <p:ph type="pic" sz="quarter" idx="14" hasCustomPrompt="1"/>
          </p:nvPr>
        </p:nvSpPr>
        <p:spPr>
          <a:xfrm>
            <a:off x="6488623" y="0"/>
            <a:ext cx="7126857" cy="11303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50600" tIns="75297" rIns="150600" bIns="75297" numCol="1" spcCol="0" rtlCol="0" fromWordArt="0" anchor="ctr" anchorCtr="0" forceAA="0" compatLnSpc="1">
            <a:prstTxWarp prst="textNoShape">
              <a:avLst/>
            </a:prstTxWarp>
            <a:noAutofit/>
          </a:bodyPr>
          <a:lstStyle>
            <a:lvl1pPr marL="0" marR="0" indent="0" algn="ctr" defTabSz="1505980" rtl="0" eaLnBrk="1" fontAlgn="auto" latinLnBrk="0" hangingPunct="1">
              <a:lnSpc>
                <a:spcPct val="90000"/>
              </a:lnSpc>
              <a:spcBef>
                <a:spcPts val="1649"/>
              </a:spcBef>
              <a:spcAft>
                <a:spcPts val="0"/>
              </a:spcAft>
              <a:buClrTx/>
              <a:buSzTx/>
              <a:buFont typeface="Arial" panose="020B0604020202020204" pitchFamily="34" charset="0"/>
              <a:buNone/>
              <a:tabLst/>
              <a:defRPr lang="ko-KR" altLang="en-US" sz="3000">
                <a:solidFill>
                  <a:schemeClr val="tx1">
                    <a:lumMod val="75000"/>
                    <a:lumOff val="25000"/>
                  </a:schemeClr>
                </a:solidFill>
              </a:defRPr>
            </a:lvl1pPr>
          </a:lstStyle>
          <a:p>
            <a:pPr marL="0" marR="0" lvl="0" indent="0" algn="ctr" defTabSz="1505980" rtl="0" eaLnBrk="1" fontAlgn="auto" latinLnBrk="0" hangingPunct="1">
              <a:lnSpc>
                <a:spcPct val="90000"/>
              </a:lnSpc>
              <a:spcBef>
                <a:spcPts val="1649"/>
              </a:spcBef>
              <a:spcAft>
                <a:spcPts val="0"/>
              </a:spcAft>
              <a:buClrTx/>
              <a:buSzTx/>
              <a:buFont typeface="Arial" panose="020B0604020202020204" pitchFamily="34" charset="0"/>
              <a:buNone/>
              <a:tabLst/>
              <a:defRPr/>
            </a:pPr>
            <a:r>
              <a:rPr lang="en-US" altLang="ko-KR" dirty="0"/>
              <a:t>Place Your Picture Here Send To Back</a:t>
            </a:r>
            <a:endParaRPr lang="ko-KR" altLang="en-US" dirty="0"/>
          </a:p>
        </p:txBody>
      </p:sp>
    </p:spTree>
    <p:extLst>
      <p:ext uri="{BB962C8B-B14F-4D97-AF65-F5344CB8AC3E}">
        <p14:creationId xmlns:p14="http://schemas.microsoft.com/office/powerpoint/2010/main" val="1135257456"/>
      </p:ext>
    </p:extLst>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10_Image slide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18B8CAF3-9328-4AEF-8C03-A4E21A15B3DF}"/>
              </a:ext>
            </a:extLst>
          </p:cNvPr>
          <p:cNvSpPr>
            <a:spLocks noGrp="1"/>
          </p:cNvSpPr>
          <p:nvPr>
            <p:ph type="pic" sz="quarter" idx="14" hasCustomPrompt="1"/>
          </p:nvPr>
        </p:nvSpPr>
        <p:spPr>
          <a:xfrm>
            <a:off x="1343912" y="929645"/>
            <a:ext cx="10922730" cy="9443739"/>
          </a:xfrm>
          <a:custGeom>
            <a:avLst/>
            <a:gdLst>
              <a:gd name="connsiteX0" fmla="*/ 1832943 w 6624018"/>
              <a:gd name="connsiteY0" fmla="*/ 4748834 h 5729909"/>
              <a:gd name="connsiteX1" fmla="*/ 6624018 w 6624018"/>
              <a:gd name="connsiteY1" fmla="*/ 4748834 h 5729909"/>
              <a:gd name="connsiteX2" fmla="*/ 6624018 w 6624018"/>
              <a:gd name="connsiteY2" fmla="*/ 5729909 h 5729909"/>
              <a:gd name="connsiteX3" fmla="*/ 1832943 w 6624018"/>
              <a:gd name="connsiteY3" fmla="*/ 5729909 h 5729909"/>
              <a:gd name="connsiteX4" fmla="*/ 1841224 w 6624018"/>
              <a:gd name="connsiteY4" fmla="*/ 2822714 h 5729909"/>
              <a:gd name="connsiteX5" fmla="*/ 3091438 w 6624018"/>
              <a:gd name="connsiteY5" fmla="*/ 2822714 h 5729909"/>
              <a:gd name="connsiteX6" fmla="*/ 3091438 w 6624018"/>
              <a:gd name="connsiteY6" fmla="*/ 4611758 h 5729909"/>
              <a:gd name="connsiteX7" fmla="*/ 1841224 w 6624018"/>
              <a:gd name="connsiteY7" fmla="*/ 4611758 h 5729909"/>
              <a:gd name="connsiteX8" fmla="*/ 0 w 6624018"/>
              <a:gd name="connsiteY8" fmla="*/ 2822714 h 5729909"/>
              <a:gd name="connsiteX9" fmla="*/ 1690847 w 6624018"/>
              <a:gd name="connsiteY9" fmla="*/ 2822714 h 5729909"/>
              <a:gd name="connsiteX10" fmla="*/ 1690847 w 6624018"/>
              <a:gd name="connsiteY10" fmla="*/ 4949686 h 5729909"/>
              <a:gd name="connsiteX11" fmla="*/ 0 w 6624018"/>
              <a:gd name="connsiteY11" fmla="*/ 4949686 h 5729909"/>
              <a:gd name="connsiteX12" fmla="*/ 3241814 w 6624018"/>
              <a:gd name="connsiteY12" fmla="*/ 1928192 h 5729909"/>
              <a:gd name="connsiteX13" fmla="*/ 6042992 w 6624018"/>
              <a:gd name="connsiteY13" fmla="*/ 1928192 h 5729909"/>
              <a:gd name="connsiteX14" fmla="*/ 6042992 w 6624018"/>
              <a:gd name="connsiteY14" fmla="*/ 4611758 h 5729909"/>
              <a:gd name="connsiteX15" fmla="*/ 3241814 w 6624018"/>
              <a:gd name="connsiteY15" fmla="*/ 4611758 h 5729909"/>
              <a:gd name="connsiteX16" fmla="*/ 290259 w 6624018"/>
              <a:gd name="connsiteY16" fmla="*/ 894522 h 5729909"/>
              <a:gd name="connsiteX17" fmla="*/ 3091436 w 6624018"/>
              <a:gd name="connsiteY17" fmla="*/ 894522 h 5729909"/>
              <a:gd name="connsiteX18" fmla="*/ 3091436 w 6624018"/>
              <a:gd name="connsiteY18" fmla="*/ 2683566 h 5729909"/>
              <a:gd name="connsiteX19" fmla="*/ 290259 w 6624018"/>
              <a:gd name="connsiteY19" fmla="*/ 2683566 h 5729909"/>
              <a:gd name="connsiteX20" fmla="*/ 3241813 w 6624018"/>
              <a:gd name="connsiteY20" fmla="*/ 0 h 5729909"/>
              <a:gd name="connsiteX21" fmla="*/ 4979872 w 6624018"/>
              <a:gd name="connsiteY21" fmla="*/ 0 h 5729909"/>
              <a:gd name="connsiteX22" fmla="*/ 4979872 w 6624018"/>
              <a:gd name="connsiteY22" fmla="*/ 1789044 h 5729909"/>
              <a:gd name="connsiteX23" fmla="*/ 3241813 w 6624018"/>
              <a:gd name="connsiteY23" fmla="*/ 1789044 h 5729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624018" h="5729909">
                <a:moveTo>
                  <a:pt x="1832943" y="4748834"/>
                </a:moveTo>
                <a:lnTo>
                  <a:pt x="6624018" y="4748834"/>
                </a:lnTo>
                <a:lnTo>
                  <a:pt x="6624018" y="5729909"/>
                </a:lnTo>
                <a:lnTo>
                  <a:pt x="1832943" y="5729909"/>
                </a:lnTo>
                <a:close/>
                <a:moveTo>
                  <a:pt x="1841224" y="2822714"/>
                </a:moveTo>
                <a:lnTo>
                  <a:pt x="3091438" y="2822714"/>
                </a:lnTo>
                <a:lnTo>
                  <a:pt x="3091438" y="4611758"/>
                </a:lnTo>
                <a:lnTo>
                  <a:pt x="1841224" y="4611758"/>
                </a:lnTo>
                <a:close/>
                <a:moveTo>
                  <a:pt x="0" y="2822714"/>
                </a:moveTo>
                <a:lnTo>
                  <a:pt x="1690847" y="2822714"/>
                </a:lnTo>
                <a:lnTo>
                  <a:pt x="1690847" y="4949686"/>
                </a:lnTo>
                <a:lnTo>
                  <a:pt x="0" y="4949686"/>
                </a:lnTo>
                <a:close/>
                <a:moveTo>
                  <a:pt x="3241814" y="1928192"/>
                </a:moveTo>
                <a:lnTo>
                  <a:pt x="6042992" y="1928192"/>
                </a:lnTo>
                <a:lnTo>
                  <a:pt x="6042992" y="4611758"/>
                </a:lnTo>
                <a:lnTo>
                  <a:pt x="3241814" y="4611758"/>
                </a:lnTo>
                <a:close/>
                <a:moveTo>
                  <a:pt x="290259" y="894522"/>
                </a:moveTo>
                <a:lnTo>
                  <a:pt x="3091436" y="894522"/>
                </a:lnTo>
                <a:lnTo>
                  <a:pt x="3091436" y="2683566"/>
                </a:lnTo>
                <a:lnTo>
                  <a:pt x="290259" y="2683566"/>
                </a:lnTo>
                <a:close/>
                <a:moveTo>
                  <a:pt x="3241813" y="0"/>
                </a:moveTo>
                <a:lnTo>
                  <a:pt x="4979872" y="0"/>
                </a:lnTo>
                <a:lnTo>
                  <a:pt x="4979872" y="1789044"/>
                </a:lnTo>
                <a:lnTo>
                  <a:pt x="3241813" y="1789044"/>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50600" tIns="75297" rIns="150600" bIns="75297" numCol="1" spcCol="0" rtlCol="0" fromWordArt="0" anchor="ctr" anchorCtr="0" forceAA="0" compatLnSpc="1">
            <a:prstTxWarp prst="textNoShape">
              <a:avLst/>
            </a:prstTxWarp>
            <a:noAutofit/>
          </a:bodyPr>
          <a:lstStyle>
            <a:lvl1pPr marL="0" marR="0" indent="0" algn="ctr" defTabSz="1505980" rtl="0" eaLnBrk="1" fontAlgn="auto" latinLnBrk="0" hangingPunct="1">
              <a:lnSpc>
                <a:spcPct val="90000"/>
              </a:lnSpc>
              <a:spcBef>
                <a:spcPts val="1649"/>
              </a:spcBef>
              <a:spcAft>
                <a:spcPts val="0"/>
              </a:spcAft>
              <a:buClrTx/>
              <a:buSzTx/>
              <a:buFont typeface="Arial" panose="020B0604020202020204" pitchFamily="34" charset="0"/>
              <a:buNone/>
              <a:tabLst/>
              <a:defRPr lang="ko-KR" altLang="en-US" sz="3000">
                <a:solidFill>
                  <a:schemeClr val="tx1">
                    <a:lumMod val="75000"/>
                    <a:lumOff val="25000"/>
                  </a:schemeClr>
                </a:solidFill>
              </a:defRPr>
            </a:lvl1pPr>
          </a:lstStyle>
          <a:p>
            <a:pPr marL="0" marR="0" lvl="0" indent="0" algn="ctr" defTabSz="1505980" rtl="0" eaLnBrk="1" fontAlgn="auto" latinLnBrk="0" hangingPunct="1">
              <a:lnSpc>
                <a:spcPct val="90000"/>
              </a:lnSpc>
              <a:spcBef>
                <a:spcPts val="1649"/>
              </a:spcBef>
              <a:spcAft>
                <a:spcPts val="0"/>
              </a:spcAft>
              <a:buClrTx/>
              <a:buSzTx/>
              <a:buFont typeface="Arial" panose="020B0604020202020204" pitchFamily="34" charset="0"/>
              <a:buNone/>
              <a:tabLst/>
              <a:defRPr/>
            </a:pPr>
            <a:r>
              <a:rPr lang="en-US" altLang="ko-KR" dirty="0"/>
              <a:t>Place Your Picture Here Send To Back</a:t>
            </a:r>
            <a:endParaRPr lang="ko-KR" altLang="en-US" dirty="0"/>
          </a:p>
        </p:txBody>
      </p:sp>
    </p:spTree>
    <p:extLst>
      <p:ext uri="{BB962C8B-B14F-4D97-AF65-F5344CB8AC3E}">
        <p14:creationId xmlns:p14="http://schemas.microsoft.com/office/powerpoint/2010/main" val="2383206386"/>
      </p:ext>
    </p:extLst>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userDrawn="1">
  <p:cSld name="1_Images &amp; Contents Layout">
    <p:spTree>
      <p:nvGrpSpPr>
        <p:cNvPr id="1" name=""/>
        <p:cNvGrpSpPr/>
        <p:nvPr/>
      </p:nvGrpSpPr>
      <p:grpSpPr>
        <a:xfrm>
          <a:off x="0" y="0"/>
          <a:ext cx="0" cy="0"/>
          <a:chOff x="0" y="0"/>
          <a:chExt cx="0" cy="0"/>
        </a:xfrm>
      </p:grpSpPr>
      <p:sp>
        <p:nvSpPr>
          <p:cNvPr id="2" name="Rectangle 1"/>
          <p:cNvSpPr/>
          <p:nvPr userDrawn="1"/>
        </p:nvSpPr>
        <p:spPr>
          <a:xfrm flipV="1">
            <a:off x="0" y="0"/>
            <a:ext cx="20104100" cy="6244899"/>
          </a:xfrm>
          <a:prstGeom prst="rect">
            <a:avLst/>
          </a:prstGeom>
          <a:gradFill>
            <a:gsLst>
              <a:gs pos="66000">
                <a:srgbClr val="0070C0"/>
              </a:gs>
              <a:gs pos="33000">
                <a:srgbClr val="3B6DAB"/>
              </a:gs>
              <a:gs pos="0">
                <a:srgbClr val="002060"/>
              </a:gs>
              <a:gs pos="97000">
                <a:srgbClr val="00B0F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3000" kern="1200">
              <a:solidFill>
                <a:prstClr val="white"/>
              </a:solidFill>
              <a:latin typeface="Arial"/>
              <a:ea typeface="Arial Unicode MS"/>
              <a:cs typeface="Arial" pitchFamily="34" charset="0"/>
            </a:endParaRPr>
          </a:p>
        </p:txBody>
      </p:sp>
      <p:grpSp>
        <p:nvGrpSpPr>
          <p:cNvPr id="34" name="Group 33">
            <a:extLst>
              <a:ext uri="{FF2B5EF4-FFF2-40B4-BE49-F238E27FC236}">
                <a16:creationId xmlns:a16="http://schemas.microsoft.com/office/drawing/2014/main" id="{D123DBB0-CE3C-4DAF-AE63-CE74A234B78E}"/>
              </a:ext>
            </a:extLst>
          </p:cNvPr>
          <p:cNvGrpSpPr/>
          <p:nvPr userDrawn="1"/>
        </p:nvGrpSpPr>
        <p:grpSpPr>
          <a:xfrm>
            <a:off x="2581688" y="3444403"/>
            <a:ext cx="6289572" cy="3453996"/>
            <a:chOff x="-548507" y="477868"/>
            <a:chExt cx="11570449" cy="6357177"/>
          </a:xfrm>
        </p:grpSpPr>
        <p:sp>
          <p:nvSpPr>
            <p:cNvPr id="35" name="Freeform: Shape 34">
              <a:extLst>
                <a:ext uri="{FF2B5EF4-FFF2-40B4-BE49-F238E27FC236}">
                  <a16:creationId xmlns:a16="http://schemas.microsoft.com/office/drawing/2014/main" id="{B8C24417-1BEC-4CA1-8C74-D66539BFBE3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sp>
          <p:nvSpPr>
            <p:cNvPr id="36" name="Freeform: Shape 35">
              <a:extLst>
                <a:ext uri="{FF2B5EF4-FFF2-40B4-BE49-F238E27FC236}">
                  <a16:creationId xmlns:a16="http://schemas.microsoft.com/office/drawing/2014/main" id="{E15425C9-7931-4B76-93DD-E669AB3FEE3A}"/>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sp>
          <p:nvSpPr>
            <p:cNvPr id="37" name="Freeform: Shape 36">
              <a:extLst>
                <a:ext uri="{FF2B5EF4-FFF2-40B4-BE49-F238E27FC236}">
                  <a16:creationId xmlns:a16="http://schemas.microsoft.com/office/drawing/2014/main" id="{258F9D2D-AA30-47E4-A55D-0A18CF5CC9DD}"/>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sp>
          <p:nvSpPr>
            <p:cNvPr id="38" name="Freeform: Shape 37">
              <a:extLst>
                <a:ext uri="{FF2B5EF4-FFF2-40B4-BE49-F238E27FC236}">
                  <a16:creationId xmlns:a16="http://schemas.microsoft.com/office/drawing/2014/main" id="{7E2F31AA-791B-4F0B-86BC-D4EAE38D5453}"/>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pPr defTabSz="1505980" hangingPunct="1"/>
              <a:endParaRPr lang="en-US" sz="3000" kern="1200" dirty="0">
                <a:solidFill>
                  <a:prstClr val="black"/>
                </a:solidFill>
                <a:latin typeface="Arial"/>
                <a:ea typeface="Arial Unicode MS"/>
              </a:endParaRPr>
            </a:p>
          </p:txBody>
        </p:sp>
        <p:sp>
          <p:nvSpPr>
            <p:cNvPr id="39" name="Freeform: Shape 38">
              <a:extLst>
                <a:ext uri="{FF2B5EF4-FFF2-40B4-BE49-F238E27FC236}">
                  <a16:creationId xmlns:a16="http://schemas.microsoft.com/office/drawing/2014/main" id="{086015F6-FB8B-410F-A063-1343C3E1E8FB}"/>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grpSp>
          <p:nvGrpSpPr>
            <p:cNvPr id="40" name="Group 39">
              <a:extLst>
                <a:ext uri="{FF2B5EF4-FFF2-40B4-BE49-F238E27FC236}">
                  <a16:creationId xmlns:a16="http://schemas.microsoft.com/office/drawing/2014/main" id="{8B9F375D-1BB9-4CFD-8F43-D038622D93C5}"/>
                </a:ext>
              </a:extLst>
            </p:cNvPr>
            <p:cNvGrpSpPr/>
            <p:nvPr/>
          </p:nvGrpSpPr>
          <p:grpSpPr>
            <a:xfrm>
              <a:off x="1606" y="6382978"/>
              <a:ext cx="413937" cy="115242"/>
              <a:chOff x="5955" y="6353672"/>
              <a:chExt cx="413937" cy="115242"/>
            </a:xfrm>
          </p:grpSpPr>
          <p:sp>
            <p:nvSpPr>
              <p:cNvPr id="45" name="Rectangle: Rounded Corners 44">
                <a:extLst>
                  <a:ext uri="{FF2B5EF4-FFF2-40B4-BE49-F238E27FC236}">
                    <a16:creationId xmlns:a16="http://schemas.microsoft.com/office/drawing/2014/main" id="{88F0C6E3-914F-40ED-8425-FECE4FCEE6C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980" hangingPunct="1"/>
                <a:endParaRPr lang="en-US" sz="3000" kern="1200">
                  <a:solidFill>
                    <a:prstClr val="white"/>
                  </a:solidFill>
                  <a:latin typeface="Arial"/>
                  <a:ea typeface="Arial Unicode MS"/>
                </a:endParaRPr>
              </a:p>
            </p:txBody>
          </p:sp>
          <p:sp>
            <p:nvSpPr>
              <p:cNvPr id="46" name="Rectangle: Rounded Corners 45">
                <a:extLst>
                  <a:ext uri="{FF2B5EF4-FFF2-40B4-BE49-F238E27FC236}">
                    <a16:creationId xmlns:a16="http://schemas.microsoft.com/office/drawing/2014/main" id="{27BB132A-5E89-48AB-B865-B31B44CC0CCA}"/>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980" hangingPunct="1"/>
                <a:endParaRPr lang="en-US" sz="3000" kern="1200">
                  <a:solidFill>
                    <a:prstClr val="white"/>
                  </a:solidFill>
                  <a:latin typeface="Arial"/>
                  <a:ea typeface="Arial Unicode MS"/>
                </a:endParaRPr>
              </a:p>
            </p:txBody>
          </p:sp>
        </p:grpSp>
        <p:grpSp>
          <p:nvGrpSpPr>
            <p:cNvPr id="41" name="Group 40">
              <a:extLst>
                <a:ext uri="{FF2B5EF4-FFF2-40B4-BE49-F238E27FC236}">
                  <a16:creationId xmlns:a16="http://schemas.microsoft.com/office/drawing/2014/main" id="{B8522911-06F2-41A0-B4CE-7F3F85A3997A}"/>
                </a:ext>
              </a:extLst>
            </p:cNvPr>
            <p:cNvGrpSpPr/>
            <p:nvPr/>
          </p:nvGrpSpPr>
          <p:grpSpPr>
            <a:xfrm>
              <a:off x="9855291" y="6381600"/>
              <a:ext cx="885989" cy="115242"/>
              <a:chOff x="5955" y="6353672"/>
              <a:chExt cx="413937" cy="115242"/>
            </a:xfrm>
          </p:grpSpPr>
          <p:sp>
            <p:nvSpPr>
              <p:cNvPr id="43" name="Rectangle: Rounded Corners 42">
                <a:extLst>
                  <a:ext uri="{FF2B5EF4-FFF2-40B4-BE49-F238E27FC236}">
                    <a16:creationId xmlns:a16="http://schemas.microsoft.com/office/drawing/2014/main" id="{372ED02B-A4A2-421A-ABB8-EA8B2CE36BD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980" hangingPunct="1"/>
                <a:endParaRPr lang="en-US" sz="3000" kern="1200">
                  <a:solidFill>
                    <a:prstClr val="white"/>
                  </a:solidFill>
                  <a:latin typeface="Arial"/>
                  <a:ea typeface="Arial Unicode MS"/>
                </a:endParaRPr>
              </a:p>
            </p:txBody>
          </p:sp>
          <p:sp>
            <p:nvSpPr>
              <p:cNvPr id="44" name="Rectangle: Rounded Corners 43">
                <a:extLst>
                  <a:ext uri="{FF2B5EF4-FFF2-40B4-BE49-F238E27FC236}">
                    <a16:creationId xmlns:a16="http://schemas.microsoft.com/office/drawing/2014/main" id="{15CC34C0-717F-48CA-A332-0972887DC802}"/>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980" hangingPunct="1"/>
                <a:endParaRPr lang="en-US" sz="3000" kern="1200" dirty="0">
                  <a:solidFill>
                    <a:prstClr val="white"/>
                  </a:solidFill>
                  <a:latin typeface="Arial"/>
                  <a:ea typeface="Arial Unicode MS"/>
                </a:endParaRPr>
              </a:p>
            </p:txBody>
          </p:sp>
        </p:grpSp>
        <p:sp>
          <p:nvSpPr>
            <p:cNvPr id="42" name="Freeform: Shape 41">
              <a:extLst>
                <a:ext uri="{FF2B5EF4-FFF2-40B4-BE49-F238E27FC236}">
                  <a16:creationId xmlns:a16="http://schemas.microsoft.com/office/drawing/2014/main" id="{70C9EF50-70FB-4000-A786-6CD9912883D9}"/>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pPr defTabSz="1505980" hangingPunct="1"/>
              <a:endParaRPr lang="en-US" sz="3000" kern="1200" dirty="0">
                <a:solidFill>
                  <a:prstClr val="black"/>
                </a:solidFill>
                <a:latin typeface="Arial"/>
                <a:ea typeface="Arial Unicode MS"/>
              </a:endParaRPr>
            </a:p>
          </p:txBody>
        </p:sp>
      </p:grpSp>
      <p:grpSp>
        <p:nvGrpSpPr>
          <p:cNvPr id="47" name="Group 46">
            <a:extLst>
              <a:ext uri="{FF2B5EF4-FFF2-40B4-BE49-F238E27FC236}">
                <a16:creationId xmlns:a16="http://schemas.microsoft.com/office/drawing/2014/main" id="{4158A695-BCF0-4F34-97F6-2822761E919E}"/>
              </a:ext>
            </a:extLst>
          </p:cNvPr>
          <p:cNvGrpSpPr/>
          <p:nvPr userDrawn="1"/>
        </p:nvGrpSpPr>
        <p:grpSpPr>
          <a:xfrm>
            <a:off x="11168515" y="3444403"/>
            <a:ext cx="6289572" cy="3453996"/>
            <a:chOff x="-548507" y="477868"/>
            <a:chExt cx="11570449" cy="6357177"/>
          </a:xfrm>
        </p:grpSpPr>
        <p:sp>
          <p:nvSpPr>
            <p:cNvPr id="48" name="Freeform: Shape 47">
              <a:extLst>
                <a:ext uri="{FF2B5EF4-FFF2-40B4-BE49-F238E27FC236}">
                  <a16:creationId xmlns:a16="http://schemas.microsoft.com/office/drawing/2014/main" id="{CF013190-8AC3-4278-BAFC-CC000323CFD1}"/>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sp>
          <p:nvSpPr>
            <p:cNvPr id="49" name="Freeform: Shape 48">
              <a:extLst>
                <a:ext uri="{FF2B5EF4-FFF2-40B4-BE49-F238E27FC236}">
                  <a16:creationId xmlns:a16="http://schemas.microsoft.com/office/drawing/2014/main" id="{D9C7A7CC-4DD9-491A-A8BA-25758345D9DC}"/>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sp>
          <p:nvSpPr>
            <p:cNvPr id="50" name="Freeform: Shape 49">
              <a:extLst>
                <a:ext uri="{FF2B5EF4-FFF2-40B4-BE49-F238E27FC236}">
                  <a16:creationId xmlns:a16="http://schemas.microsoft.com/office/drawing/2014/main" id="{829A491E-FA1E-4F86-9248-2B0B8F2F975B}"/>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sp>
          <p:nvSpPr>
            <p:cNvPr id="51" name="Freeform: Shape 50">
              <a:extLst>
                <a:ext uri="{FF2B5EF4-FFF2-40B4-BE49-F238E27FC236}">
                  <a16:creationId xmlns:a16="http://schemas.microsoft.com/office/drawing/2014/main" id="{360322D6-4805-4EF4-AD3F-249632814D64}"/>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pPr defTabSz="1505980" hangingPunct="1"/>
              <a:endParaRPr lang="en-US" sz="3000" kern="1200" dirty="0">
                <a:solidFill>
                  <a:prstClr val="black"/>
                </a:solidFill>
                <a:latin typeface="Arial"/>
                <a:ea typeface="Arial Unicode MS"/>
              </a:endParaRPr>
            </a:p>
          </p:txBody>
        </p:sp>
        <p:sp>
          <p:nvSpPr>
            <p:cNvPr id="52" name="Freeform: Shape 51">
              <a:extLst>
                <a:ext uri="{FF2B5EF4-FFF2-40B4-BE49-F238E27FC236}">
                  <a16:creationId xmlns:a16="http://schemas.microsoft.com/office/drawing/2014/main" id="{BCB2E90C-3D86-4380-A7FC-BD1D540AC6F4}"/>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pPr defTabSz="1505980" hangingPunct="1"/>
              <a:endParaRPr lang="en-US" sz="3000" kern="1200">
                <a:solidFill>
                  <a:prstClr val="black"/>
                </a:solidFill>
                <a:latin typeface="Arial"/>
                <a:ea typeface="Arial Unicode MS"/>
              </a:endParaRPr>
            </a:p>
          </p:txBody>
        </p:sp>
        <p:grpSp>
          <p:nvGrpSpPr>
            <p:cNvPr id="53" name="Group 52">
              <a:extLst>
                <a:ext uri="{FF2B5EF4-FFF2-40B4-BE49-F238E27FC236}">
                  <a16:creationId xmlns:a16="http://schemas.microsoft.com/office/drawing/2014/main" id="{8DEA1BF6-7277-471C-B4AC-747D0FD5D0A9}"/>
                </a:ext>
              </a:extLst>
            </p:cNvPr>
            <p:cNvGrpSpPr/>
            <p:nvPr/>
          </p:nvGrpSpPr>
          <p:grpSpPr>
            <a:xfrm>
              <a:off x="1606" y="6382978"/>
              <a:ext cx="413937" cy="115242"/>
              <a:chOff x="5955" y="6353672"/>
              <a:chExt cx="413937" cy="115242"/>
            </a:xfrm>
          </p:grpSpPr>
          <p:sp>
            <p:nvSpPr>
              <p:cNvPr id="58" name="Rectangle: Rounded Corners 57">
                <a:extLst>
                  <a:ext uri="{FF2B5EF4-FFF2-40B4-BE49-F238E27FC236}">
                    <a16:creationId xmlns:a16="http://schemas.microsoft.com/office/drawing/2014/main" id="{BE2B16D9-86D3-4BD3-9C2A-27B5284D96E6}"/>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980" hangingPunct="1"/>
                <a:endParaRPr lang="en-US" sz="3000" kern="1200">
                  <a:solidFill>
                    <a:prstClr val="white"/>
                  </a:solidFill>
                  <a:latin typeface="Arial"/>
                  <a:ea typeface="Arial Unicode MS"/>
                </a:endParaRPr>
              </a:p>
            </p:txBody>
          </p:sp>
          <p:sp>
            <p:nvSpPr>
              <p:cNvPr id="59" name="Rectangle: Rounded Corners 58">
                <a:extLst>
                  <a:ext uri="{FF2B5EF4-FFF2-40B4-BE49-F238E27FC236}">
                    <a16:creationId xmlns:a16="http://schemas.microsoft.com/office/drawing/2014/main" id="{F314C945-CB1C-446E-8347-6D1ACAF75683}"/>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980" hangingPunct="1"/>
                <a:endParaRPr lang="en-US" sz="3000" kern="1200">
                  <a:solidFill>
                    <a:prstClr val="white"/>
                  </a:solidFill>
                  <a:latin typeface="Arial"/>
                  <a:ea typeface="Arial Unicode MS"/>
                </a:endParaRPr>
              </a:p>
            </p:txBody>
          </p:sp>
        </p:grpSp>
        <p:grpSp>
          <p:nvGrpSpPr>
            <p:cNvPr id="54" name="Group 53">
              <a:extLst>
                <a:ext uri="{FF2B5EF4-FFF2-40B4-BE49-F238E27FC236}">
                  <a16:creationId xmlns:a16="http://schemas.microsoft.com/office/drawing/2014/main" id="{BA88BDD8-D597-4B37-B0DD-6F1A47B58236}"/>
                </a:ext>
              </a:extLst>
            </p:cNvPr>
            <p:cNvGrpSpPr/>
            <p:nvPr/>
          </p:nvGrpSpPr>
          <p:grpSpPr>
            <a:xfrm>
              <a:off x="9855291" y="6381600"/>
              <a:ext cx="885989" cy="115242"/>
              <a:chOff x="5955" y="6353672"/>
              <a:chExt cx="413937" cy="115242"/>
            </a:xfrm>
          </p:grpSpPr>
          <p:sp>
            <p:nvSpPr>
              <p:cNvPr id="56" name="Rectangle: Rounded Corners 55">
                <a:extLst>
                  <a:ext uri="{FF2B5EF4-FFF2-40B4-BE49-F238E27FC236}">
                    <a16:creationId xmlns:a16="http://schemas.microsoft.com/office/drawing/2014/main" id="{C3BBF54C-B2E1-4A99-8D16-187BA4D517A3}"/>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980" hangingPunct="1"/>
                <a:endParaRPr lang="en-US" sz="3000" kern="1200">
                  <a:solidFill>
                    <a:prstClr val="white"/>
                  </a:solidFill>
                  <a:latin typeface="Arial"/>
                  <a:ea typeface="Arial Unicode MS"/>
                </a:endParaRPr>
              </a:p>
            </p:txBody>
          </p:sp>
          <p:sp>
            <p:nvSpPr>
              <p:cNvPr id="57" name="Rectangle: Rounded Corners 56">
                <a:extLst>
                  <a:ext uri="{FF2B5EF4-FFF2-40B4-BE49-F238E27FC236}">
                    <a16:creationId xmlns:a16="http://schemas.microsoft.com/office/drawing/2014/main" id="{B30FA645-9355-4322-8415-7724A8581FF0}"/>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980" hangingPunct="1"/>
                <a:endParaRPr lang="en-US" sz="3000" kern="1200" dirty="0">
                  <a:solidFill>
                    <a:prstClr val="white"/>
                  </a:solidFill>
                  <a:latin typeface="Arial"/>
                  <a:ea typeface="Arial Unicode MS"/>
                </a:endParaRPr>
              </a:p>
            </p:txBody>
          </p:sp>
        </p:grpSp>
        <p:sp>
          <p:nvSpPr>
            <p:cNvPr id="55" name="Freeform: Shape 54">
              <a:extLst>
                <a:ext uri="{FF2B5EF4-FFF2-40B4-BE49-F238E27FC236}">
                  <a16:creationId xmlns:a16="http://schemas.microsoft.com/office/drawing/2014/main" id="{91AF8D72-65C5-4177-8D47-A4679E9EBC25}"/>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pPr defTabSz="1505980" hangingPunct="1"/>
              <a:endParaRPr lang="en-US" sz="3000" kern="1200" dirty="0">
                <a:solidFill>
                  <a:prstClr val="black"/>
                </a:solidFill>
                <a:latin typeface="Arial"/>
                <a:ea typeface="Arial Unicode MS"/>
              </a:endParaRPr>
            </a:p>
          </p:txBody>
        </p:sp>
      </p:grpSp>
      <p:sp>
        <p:nvSpPr>
          <p:cNvPr id="17" name="Oval 20">
            <a:extLst>
              <a:ext uri="{FF2B5EF4-FFF2-40B4-BE49-F238E27FC236}">
                <a16:creationId xmlns:a16="http://schemas.microsoft.com/office/drawing/2014/main" id="{3D355D5A-608F-4392-8874-10EA0BBB127C}"/>
              </a:ext>
            </a:extLst>
          </p:cNvPr>
          <p:cNvSpPr/>
          <p:nvPr userDrawn="1"/>
        </p:nvSpPr>
        <p:spPr>
          <a:xfrm>
            <a:off x="9457326" y="6467112"/>
            <a:ext cx="9739521" cy="862572"/>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4500" kern="1200">
              <a:solidFill>
                <a:prstClr val="white"/>
              </a:solidFill>
              <a:latin typeface="Arial"/>
              <a:ea typeface="Arial Unicode MS"/>
            </a:endParaRPr>
          </a:p>
        </p:txBody>
      </p:sp>
      <p:sp>
        <p:nvSpPr>
          <p:cNvPr id="18" name="Oval 21">
            <a:extLst>
              <a:ext uri="{FF2B5EF4-FFF2-40B4-BE49-F238E27FC236}">
                <a16:creationId xmlns:a16="http://schemas.microsoft.com/office/drawing/2014/main" id="{BFFE63E3-6EF2-4D85-A7E9-D6CA3DA1D889}"/>
              </a:ext>
            </a:extLst>
          </p:cNvPr>
          <p:cNvSpPr/>
          <p:nvPr userDrawn="1"/>
        </p:nvSpPr>
        <p:spPr>
          <a:xfrm>
            <a:off x="856727" y="6467112"/>
            <a:ext cx="9739521" cy="862572"/>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4500" kern="1200">
              <a:solidFill>
                <a:prstClr val="white"/>
              </a:solidFill>
              <a:latin typeface="Arial"/>
              <a:ea typeface="Arial Unicode MS"/>
            </a:endParaRPr>
          </a:p>
        </p:txBody>
      </p:sp>
      <p:sp>
        <p:nvSpPr>
          <p:cNvPr id="20" name="그림 개체 틀 2">
            <a:extLst>
              <a:ext uri="{FF2B5EF4-FFF2-40B4-BE49-F238E27FC236}">
                <a16:creationId xmlns:a16="http://schemas.microsoft.com/office/drawing/2014/main" id="{AEDD54C4-EF65-4579-B4B8-D952EC7C8B1F}"/>
              </a:ext>
            </a:extLst>
          </p:cNvPr>
          <p:cNvSpPr>
            <a:spLocks noGrp="1"/>
          </p:cNvSpPr>
          <p:nvPr>
            <p:ph type="pic" sz="quarter" idx="10" hasCustomPrompt="1"/>
          </p:nvPr>
        </p:nvSpPr>
        <p:spPr>
          <a:xfrm>
            <a:off x="3471523" y="3618617"/>
            <a:ext cx="4526636" cy="2792284"/>
          </a:xfrm>
          <a:prstGeom prst="rect">
            <a:avLst/>
          </a:prstGeom>
          <a:solidFill>
            <a:schemeClr val="bg1">
              <a:lumMod val="95000"/>
            </a:schemeClr>
          </a:solidFill>
          <a:ln w="25400">
            <a:noFill/>
          </a:ln>
          <a:effectLst/>
        </p:spPr>
        <p:txBody>
          <a:bodyPr lIns="150600" tIns="75297" rIns="150600" bIns="75297" anchor="ctr"/>
          <a:lstStyle>
            <a:lvl1pPr marL="0" indent="0" algn="ctr">
              <a:buFontTx/>
              <a:buNone/>
              <a:defRPr sz="2000">
                <a:solidFill>
                  <a:schemeClr val="tx1">
                    <a:lumMod val="75000"/>
                    <a:lumOff val="25000"/>
                  </a:schemeClr>
                </a:solidFill>
              </a:defRPr>
            </a:lvl1pPr>
          </a:lstStyle>
          <a:p>
            <a:r>
              <a:rPr lang="en-US" altLang="ko-KR" dirty="0"/>
              <a:t>Place Your Picture Here</a:t>
            </a:r>
            <a:endParaRPr lang="ko-KR" altLang="en-US" dirty="0"/>
          </a:p>
        </p:txBody>
      </p:sp>
      <p:sp>
        <p:nvSpPr>
          <p:cNvPr id="15" name="Text Placeholder 9">
            <a:extLst>
              <a:ext uri="{FF2B5EF4-FFF2-40B4-BE49-F238E27FC236}">
                <a16:creationId xmlns:a16="http://schemas.microsoft.com/office/drawing/2014/main" id="{851354DF-4A21-4109-B8B8-35468B942848}"/>
              </a:ext>
            </a:extLst>
          </p:cNvPr>
          <p:cNvSpPr>
            <a:spLocks noGrp="1"/>
          </p:cNvSpPr>
          <p:nvPr>
            <p:ph type="body" sz="quarter" idx="15" hasCustomPrompt="1"/>
          </p:nvPr>
        </p:nvSpPr>
        <p:spPr>
          <a:xfrm>
            <a:off x="533486" y="559562"/>
            <a:ext cx="19083720" cy="1193666"/>
          </a:xfrm>
          <a:prstGeom prst="rect">
            <a:avLst/>
          </a:prstGeom>
        </p:spPr>
        <p:txBody>
          <a:bodyPr lIns="150600" tIns="75297" rIns="150600" bIns="75297" anchor="ctr"/>
          <a:lstStyle>
            <a:lvl1pPr marL="0" indent="0" algn="ctr">
              <a:buNone/>
              <a:defRPr sz="8900" b="0" baseline="0">
                <a:solidFill>
                  <a:schemeClr val="bg1"/>
                </a:solidFill>
                <a:latin typeface="+mj-lt"/>
                <a:cs typeface="Arial" pitchFamily="34" charset="0"/>
              </a:defRPr>
            </a:lvl1pPr>
          </a:lstStyle>
          <a:p>
            <a:pPr lvl="0"/>
            <a:r>
              <a:rPr lang="en-US" altLang="ko-KR" dirty="0"/>
              <a:t>BASIC LAYOUT</a:t>
            </a:r>
          </a:p>
        </p:txBody>
      </p:sp>
      <p:sp>
        <p:nvSpPr>
          <p:cNvPr id="60" name="그림 개체 틀 2">
            <a:extLst>
              <a:ext uri="{FF2B5EF4-FFF2-40B4-BE49-F238E27FC236}">
                <a16:creationId xmlns:a16="http://schemas.microsoft.com/office/drawing/2014/main" id="{4CF79D6D-C02C-4F69-A1BE-2E0575ED8E43}"/>
              </a:ext>
            </a:extLst>
          </p:cNvPr>
          <p:cNvSpPr>
            <a:spLocks noGrp="1"/>
          </p:cNvSpPr>
          <p:nvPr>
            <p:ph type="pic" sz="quarter" idx="16" hasCustomPrompt="1"/>
          </p:nvPr>
        </p:nvSpPr>
        <p:spPr>
          <a:xfrm>
            <a:off x="12046410" y="3618617"/>
            <a:ext cx="4526636" cy="2792284"/>
          </a:xfrm>
          <a:prstGeom prst="rect">
            <a:avLst/>
          </a:prstGeom>
          <a:solidFill>
            <a:schemeClr val="bg1">
              <a:lumMod val="95000"/>
            </a:schemeClr>
          </a:solidFill>
          <a:ln w="25400">
            <a:noFill/>
          </a:ln>
          <a:effectLst/>
        </p:spPr>
        <p:txBody>
          <a:bodyPr lIns="150600" tIns="75297" rIns="150600" bIns="75297" anchor="ctr"/>
          <a:lstStyle>
            <a:lvl1pPr marL="0" indent="0" algn="ctr">
              <a:buFontTx/>
              <a:buNone/>
              <a:defRPr sz="2000">
                <a:solidFill>
                  <a:schemeClr val="tx1">
                    <a:lumMod val="75000"/>
                    <a:lumOff val="25000"/>
                  </a:schemeClr>
                </a:solidFill>
              </a:defRPr>
            </a:lvl1pPr>
          </a:lstStyle>
          <a:p>
            <a:r>
              <a:rPr lang="en-US" altLang="ko-KR" dirty="0"/>
              <a:t>Place Your Picture Here</a:t>
            </a:r>
            <a:endParaRPr lang="ko-KR" altLang="en-US" dirty="0"/>
          </a:p>
        </p:txBody>
      </p:sp>
      <p:pic>
        <p:nvPicPr>
          <p:cNvPr id="61" name="Picture 60">
            <a:extLst>
              <a:ext uri="{FF2B5EF4-FFF2-40B4-BE49-F238E27FC236}">
                <a16:creationId xmlns:a16="http://schemas.microsoft.com/office/drawing/2014/main" id="{64D42A51-7B96-4732-927B-CA78ADBCCBA4}"/>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1078002"/>
            <a:ext cx="20104100" cy="225013"/>
          </a:xfrm>
          <a:prstGeom prst="rect">
            <a:avLst/>
          </a:prstGeom>
        </p:spPr>
      </p:pic>
    </p:spTree>
    <p:extLst>
      <p:ext uri="{BB962C8B-B14F-4D97-AF65-F5344CB8AC3E}">
        <p14:creationId xmlns:p14="http://schemas.microsoft.com/office/powerpoint/2010/main" val="389771452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56" name="Shape 256"/>
          <p:cNvSpPr>
            <a:spLocks noGrp="1"/>
          </p:cNvSpPr>
          <p:nvPr>
            <p:ph type="title"/>
          </p:nvPr>
        </p:nvSpPr>
        <p:spPr>
          <a:xfrm>
            <a:off x="5231296" y="3818973"/>
            <a:ext cx="9641583" cy="1646605"/>
          </a:xfrm>
          <a:prstGeom prst="rect">
            <a:avLst/>
          </a:prstGeom>
        </p:spPr>
        <p:txBody>
          <a:bodyPr>
            <a:normAutofit/>
          </a:bodyPr>
          <a:lstStyle>
            <a:lvl1pPr algn="ctr">
              <a:lnSpc>
                <a:spcPct val="100000"/>
              </a:lnSpc>
              <a:defRPr sz="10700">
                <a:solidFill>
                  <a:srgbClr val="333E47"/>
                </a:solidFill>
              </a:defRPr>
            </a:lvl1pPr>
          </a:lstStyle>
          <a:p>
            <a:r>
              <a:t>Title Text</a:t>
            </a:r>
          </a:p>
        </p:txBody>
      </p:sp>
      <p:sp>
        <p:nvSpPr>
          <p:cNvPr id="257" name="Shape 257"/>
          <p:cNvSpPr>
            <a:spLocks noGrp="1"/>
          </p:cNvSpPr>
          <p:nvPr>
            <p:ph type="body" sz="quarter" idx="1"/>
          </p:nvPr>
        </p:nvSpPr>
        <p:spPr>
          <a:xfrm>
            <a:off x="6286736" y="5915180"/>
            <a:ext cx="7530690" cy="761748"/>
          </a:xfrm>
          <a:prstGeom prst="rect">
            <a:avLst/>
          </a:prstGeom>
        </p:spPr>
        <p:txBody>
          <a:bodyPr>
            <a:normAutofit/>
          </a:bodyPr>
          <a:lstStyle>
            <a:lvl1pPr algn="ctr">
              <a:spcBef>
                <a:spcPts val="0"/>
              </a:spcBef>
              <a:defRPr sz="4900">
                <a:solidFill>
                  <a:srgbClr val="333E47"/>
                </a:solidFill>
              </a:defRPr>
            </a:lvl1pPr>
            <a:lvl2pPr indent="456294" algn="ctr">
              <a:spcBef>
                <a:spcPts val="0"/>
              </a:spcBef>
              <a:defRPr sz="4900">
                <a:solidFill>
                  <a:srgbClr val="333E47"/>
                </a:solidFill>
              </a:defRPr>
            </a:lvl2pPr>
            <a:lvl3pPr marL="0" indent="912582" algn="ctr">
              <a:spcBef>
                <a:spcPts val="0"/>
              </a:spcBef>
              <a:buSzTx/>
              <a:buNone/>
              <a:defRPr sz="4900">
                <a:solidFill>
                  <a:srgbClr val="333E47"/>
                </a:solidFill>
              </a:defRPr>
            </a:lvl3pPr>
            <a:lvl4pPr marL="0" indent="1368879" algn="ctr">
              <a:spcBef>
                <a:spcPts val="0"/>
              </a:spcBef>
              <a:buSzTx/>
              <a:buNone/>
              <a:defRPr sz="4900">
                <a:solidFill>
                  <a:srgbClr val="333E47"/>
                </a:solidFill>
              </a:defRPr>
            </a:lvl4pPr>
            <a:lvl5pPr marL="0" indent="1825173"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258" name="Shape 258"/>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76326959"/>
      </p:ext>
    </p:extLst>
  </p:cSld>
  <p:clrMapOvr>
    <a:masterClrMapping/>
  </p:clrMapOvr>
  <p:transition spd="med"/>
</p:sldLayout>
</file>

<file path=ppt/slideLayouts/slideLayout220.xml><?xml version="1.0" encoding="utf-8"?>
<p:sldLayout xmlns:a="http://schemas.openxmlformats.org/drawingml/2006/main" xmlns:r="http://schemas.openxmlformats.org/officeDocument/2006/relationships" xmlns:p="http://schemas.openxmlformats.org/presentationml/2006/main" userDrawn="1">
  <p:cSld name="9_Images and Contents Layout">
    <p:spTree>
      <p:nvGrpSpPr>
        <p:cNvPr id="1" name=""/>
        <p:cNvGrpSpPr/>
        <p:nvPr/>
      </p:nvGrpSpPr>
      <p:grpSpPr>
        <a:xfrm>
          <a:off x="0" y="0"/>
          <a:ext cx="0" cy="0"/>
          <a:chOff x="0" y="0"/>
          <a:chExt cx="0" cy="0"/>
        </a:xfrm>
      </p:grpSpPr>
      <p:sp>
        <p:nvSpPr>
          <p:cNvPr id="3" name="Rectangle 2"/>
          <p:cNvSpPr/>
          <p:nvPr userDrawn="1"/>
        </p:nvSpPr>
        <p:spPr>
          <a:xfrm>
            <a:off x="15" y="9805295"/>
            <a:ext cx="18896893" cy="130547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3000" kern="1200">
              <a:solidFill>
                <a:prstClr val="white"/>
              </a:solidFill>
              <a:latin typeface="Arial"/>
              <a:ea typeface="Arial Unicode MS"/>
            </a:endParaRPr>
          </a:p>
        </p:txBody>
      </p:sp>
      <p:sp>
        <p:nvSpPr>
          <p:cNvPr id="10" name="제목 1"/>
          <p:cNvSpPr>
            <a:spLocks noGrp="1"/>
          </p:cNvSpPr>
          <p:nvPr>
            <p:ph type="title" hasCustomPrompt="1"/>
          </p:nvPr>
        </p:nvSpPr>
        <p:spPr>
          <a:xfrm>
            <a:off x="1344586" y="9923976"/>
            <a:ext cx="17414934" cy="1068119"/>
          </a:xfrm>
          <a:prstGeom prst="rect">
            <a:avLst/>
          </a:prstGeom>
        </p:spPr>
        <p:txBody>
          <a:bodyPr lIns="150600" tIns="75297" rIns="150600" bIns="75297" anchor="ctr">
            <a:noAutofit/>
          </a:bodyPr>
          <a:lstStyle>
            <a:lvl1pPr algn="l">
              <a:defRPr sz="7900" b="0" baseline="0">
                <a:solidFill>
                  <a:schemeClr val="bg1"/>
                </a:solidFill>
                <a:latin typeface="+mj-lt"/>
                <a:cs typeface="Arial" pitchFamily="34" charset="0"/>
              </a:defRPr>
            </a:lvl1pPr>
          </a:lstStyle>
          <a:p>
            <a:r>
              <a:rPr lang="en-US" altLang="ko-KR" dirty="0"/>
              <a:t>IMAGES AND CONTENTS</a:t>
            </a:r>
            <a:endParaRPr lang="ko-KR" altLang="en-US" dirty="0"/>
          </a:p>
        </p:txBody>
      </p:sp>
      <p:sp>
        <p:nvSpPr>
          <p:cNvPr id="2" name="Rectangle 1"/>
          <p:cNvSpPr/>
          <p:nvPr userDrawn="1"/>
        </p:nvSpPr>
        <p:spPr>
          <a:xfrm>
            <a:off x="391240" y="310908"/>
            <a:ext cx="9565317" cy="391643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3000" kern="1200">
              <a:solidFill>
                <a:prstClr val="white"/>
              </a:solidFill>
              <a:latin typeface="Arial"/>
              <a:ea typeface="Arial Unicode MS"/>
            </a:endParaRPr>
          </a:p>
        </p:txBody>
      </p:sp>
      <p:sp>
        <p:nvSpPr>
          <p:cNvPr id="5" name="Rectangle 4"/>
          <p:cNvSpPr/>
          <p:nvPr userDrawn="1"/>
        </p:nvSpPr>
        <p:spPr>
          <a:xfrm>
            <a:off x="10155125" y="310908"/>
            <a:ext cx="9617126" cy="391643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3000" kern="1200">
              <a:solidFill>
                <a:prstClr val="white"/>
              </a:solidFill>
              <a:latin typeface="Arial"/>
              <a:ea typeface="Arial Unicode MS"/>
            </a:endParaRPr>
          </a:p>
        </p:txBody>
      </p:sp>
      <p:sp>
        <p:nvSpPr>
          <p:cNvPr id="7" name="Picture Placeholder 2"/>
          <p:cNvSpPr>
            <a:spLocks noGrp="1"/>
          </p:cNvSpPr>
          <p:nvPr>
            <p:ph type="pic" idx="15" hasCustomPrompt="1"/>
          </p:nvPr>
        </p:nvSpPr>
        <p:spPr>
          <a:xfrm>
            <a:off x="391254" y="498048"/>
            <a:ext cx="5386235" cy="3542162"/>
          </a:xfrm>
          <a:prstGeom prst="rect">
            <a:avLst/>
          </a:prstGeom>
          <a:solidFill>
            <a:schemeClr val="bg1">
              <a:lumMod val="95000"/>
            </a:schemeClr>
          </a:solidFill>
        </p:spPr>
        <p:txBody>
          <a:bodyPr lIns="150600" tIns="75297" rIns="150600" bIns="75297" anchor="ctr"/>
          <a:lstStyle>
            <a:lvl1pPr marL="0" indent="0" algn="ctr">
              <a:buNone/>
              <a:defRPr sz="2000">
                <a:solidFill>
                  <a:schemeClr val="tx1">
                    <a:lumMod val="75000"/>
                    <a:lumOff val="25000"/>
                  </a:schemeClr>
                </a:solidFill>
                <a:latin typeface="+mn-lt"/>
                <a:cs typeface="Arial" pitchFamily="34" charset="0"/>
              </a:defRPr>
            </a:lvl1pPr>
            <a:lvl2pPr marL="752987" indent="0">
              <a:buNone/>
              <a:defRPr sz="4600"/>
            </a:lvl2pPr>
            <a:lvl3pPr marL="1505980" indent="0">
              <a:buNone/>
              <a:defRPr sz="4000"/>
            </a:lvl3pPr>
            <a:lvl4pPr marL="2258976" indent="0">
              <a:buNone/>
              <a:defRPr sz="3300"/>
            </a:lvl4pPr>
            <a:lvl5pPr marL="3011963" indent="0">
              <a:buNone/>
              <a:defRPr sz="3300"/>
            </a:lvl5pPr>
            <a:lvl6pPr marL="3764956" indent="0">
              <a:buNone/>
              <a:defRPr sz="3300"/>
            </a:lvl6pPr>
            <a:lvl7pPr marL="4517949" indent="0">
              <a:buNone/>
              <a:defRPr sz="3300"/>
            </a:lvl7pPr>
            <a:lvl8pPr marL="5270939" indent="0">
              <a:buNone/>
              <a:defRPr sz="3300"/>
            </a:lvl8pPr>
            <a:lvl9pPr marL="6023932" indent="0">
              <a:buNone/>
              <a:defRPr sz="3300"/>
            </a:lvl9pPr>
          </a:lstStyle>
          <a:p>
            <a:r>
              <a:rPr lang="en-US" altLang="ko-KR" dirty="0"/>
              <a:t>Your Picture Here</a:t>
            </a:r>
            <a:endParaRPr lang="ko-KR" altLang="en-US" dirty="0"/>
          </a:p>
        </p:txBody>
      </p:sp>
      <p:sp>
        <p:nvSpPr>
          <p:cNvPr id="8" name="Picture Placeholder 2"/>
          <p:cNvSpPr>
            <a:spLocks noGrp="1"/>
          </p:cNvSpPr>
          <p:nvPr>
            <p:ph type="pic" idx="16" hasCustomPrompt="1"/>
          </p:nvPr>
        </p:nvSpPr>
        <p:spPr>
          <a:xfrm>
            <a:off x="10155137" y="498048"/>
            <a:ext cx="5386235" cy="3542162"/>
          </a:xfrm>
          <a:prstGeom prst="rect">
            <a:avLst/>
          </a:prstGeom>
          <a:solidFill>
            <a:schemeClr val="bg1">
              <a:lumMod val="95000"/>
            </a:schemeClr>
          </a:solidFill>
        </p:spPr>
        <p:txBody>
          <a:bodyPr lIns="150600" tIns="75297" rIns="150600" bIns="75297" anchor="ctr"/>
          <a:lstStyle>
            <a:lvl1pPr marL="0" indent="0" algn="ctr">
              <a:buNone/>
              <a:defRPr sz="2000">
                <a:solidFill>
                  <a:schemeClr val="tx1">
                    <a:lumMod val="75000"/>
                    <a:lumOff val="25000"/>
                  </a:schemeClr>
                </a:solidFill>
                <a:latin typeface="+mn-lt"/>
                <a:cs typeface="Arial" pitchFamily="34" charset="0"/>
              </a:defRPr>
            </a:lvl1pPr>
            <a:lvl2pPr marL="752987" indent="0">
              <a:buNone/>
              <a:defRPr sz="4600"/>
            </a:lvl2pPr>
            <a:lvl3pPr marL="1505980" indent="0">
              <a:buNone/>
              <a:defRPr sz="4000"/>
            </a:lvl3pPr>
            <a:lvl4pPr marL="2258976" indent="0">
              <a:buNone/>
              <a:defRPr sz="3300"/>
            </a:lvl4pPr>
            <a:lvl5pPr marL="3011963" indent="0">
              <a:buNone/>
              <a:defRPr sz="3300"/>
            </a:lvl5pPr>
            <a:lvl6pPr marL="3764956" indent="0">
              <a:buNone/>
              <a:defRPr sz="3300"/>
            </a:lvl6pPr>
            <a:lvl7pPr marL="4517949" indent="0">
              <a:buNone/>
              <a:defRPr sz="3300"/>
            </a:lvl7pPr>
            <a:lvl8pPr marL="5270939" indent="0">
              <a:buNone/>
              <a:defRPr sz="3300"/>
            </a:lvl8pPr>
            <a:lvl9pPr marL="6023932" indent="0">
              <a:buNone/>
              <a:defRPr sz="3300"/>
            </a:lvl9pPr>
          </a:lstStyle>
          <a:p>
            <a:r>
              <a:rPr lang="en-US" altLang="ko-KR" dirty="0"/>
              <a:t>Your Picture Here</a:t>
            </a:r>
            <a:endParaRPr lang="ko-KR" altLang="en-US" dirty="0"/>
          </a:p>
        </p:txBody>
      </p:sp>
      <p:sp>
        <p:nvSpPr>
          <p:cNvPr id="9" name="Picture Placeholder 2"/>
          <p:cNvSpPr>
            <a:spLocks noGrp="1"/>
          </p:cNvSpPr>
          <p:nvPr>
            <p:ph type="pic" idx="17" hasCustomPrompt="1"/>
          </p:nvPr>
        </p:nvSpPr>
        <p:spPr>
          <a:xfrm>
            <a:off x="8677914" y="4464705"/>
            <a:ext cx="11426188" cy="5221913"/>
          </a:xfrm>
          <a:prstGeom prst="rect">
            <a:avLst/>
          </a:prstGeom>
          <a:solidFill>
            <a:schemeClr val="bg1">
              <a:lumMod val="95000"/>
            </a:schemeClr>
          </a:solidFill>
        </p:spPr>
        <p:txBody>
          <a:bodyPr lIns="150600" tIns="75297" rIns="150600" bIns="75297" anchor="ctr"/>
          <a:lstStyle>
            <a:lvl1pPr marL="0" indent="0" algn="ctr">
              <a:buNone/>
              <a:defRPr sz="2000">
                <a:solidFill>
                  <a:schemeClr val="tx1">
                    <a:lumMod val="75000"/>
                    <a:lumOff val="25000"/>
                  </a:schemeClr>
                </a:solidFill>
                <a:latin typeface="+mn-lt"/>
                <a:cs typeface="Arial" pitchFamily="34" charset="0"/>
              </a:defRPr>
            </a:lvl1pPr>
            <a:lvl2pPr marL="752987" indent="0">
              <a:buNone/>
              <a:defRPr sz="4600"/>
            </a:lvl2pPr>
            <a:lvl3pPr marL="1505980" indent="0">
              <a:buNone/>
              <a:defRPr sz="4000"/>
            </a:lvl3pPr>
            <a:lvl4pPr marL="2258976" indent="0">
              <a:buNone/>
              <a:defRPr sz="3300"/>
            </a:lvl4pPr>
            <a:lvl5pPr marL="3011963" indent="0">
              <a:buNone/>
              <a:defRPr sz="3300"/>
            </a:lvl5pPr>
            <a:lvl6pPr marL="3764956" indent="0">
              <a:buNone/>
              <a:defRPr sz="3300"/>
            </a:lvl6pPr>
            <a:lvl7pPr marL="4517949" indent="0">
              <a:buNone/>
              <a:defRPr sz="3300"/>
            </a:lvl7pPr>
            <a:lvl8pPr marL="5270939" indent="0">
              <a:buNone/>
              <a:defRPr sz="3300"/>
            </a:lvl8pPr>
            <a:lvl9pPr marL="6023932" indent="0">
              <a:buNone/>
              <a:defRPr sz="3300"/>
            </a:lvl9pPr>
          </a:lstStyle>
          <a:p>
            <a:r>
              <a:rPr lang="en-US" altLang="ko-KR" dirty="0"/>
              <a:t>Your Picture Here</a:t>
            </a:r>
            <a:endParaRPr lang="ko-KR" altLang="en-US" dirty="0"/>
          </a:p>
        </p:txBody>
      </p:sp>
    </p:spTree>
    <p:extLst>
      <p:ext uri="{BB962C8B-B14F-4D97-AF65-F5344CB8AC3E}">
        <p14:creationId xmlns:p14="http://schemas.microsoft.com/office/powerpoint/2010/main" val="249782764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1.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533486" y="404443"/>
            <a:ext cx="19083720" cy="1193666"/>
          </a:xfrm>
          <a:prstGeom prst="rect">
            <a:avLst/>
          </a:prstGeom>
        </p:spPr>
        <p:txBody>
          <a:bodyPr lIns="150600" tIns="75297" rIns="150600" bIns="75297" anchor="ctr"/>
          <a:lstStyle>
            <a:lvl1pPr marL="0" indent="0" algn="ctr">
              <a:buNone/>
              <a:defRPr sz="89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1849250391"/>
      </p:ext>
    </p:extLst>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533486" y="203511"/>
            <a:ext cx="19083720" cy="1193666"/>
          </a:xfrm>
          <a:prstGeom prst="rect">
            <a:avLst/>
          </a:prstGeom>
        </p:spPr>
        <p:txBody>
          <a:bodyPr lIns="150600" tIns="75297" rIns="150600" bIns="75297" anchor="ctr"/>
          <a:lstStyle>
            <a:lvl1pPr marL="0" indent="0" algn="ctr">
              <a:buNone/>
              <a:defRPr sz="89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583750" y="1865044"/>
            <a:ext cx="5871556" cy="890422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2100" kern="1200">
              <a:solidFill>
                <a:prstClr val="white"/>
              </a:solidFill>
              <a:latin typeface="Arial"/>
              <a:ea typeface="Arial Unicode MS"/>
            </a:endParaRPr>
          </a:p>
        </p:txBody>
      </p:sp>
      <p:sp>
        <p:nvSpPr>
          <p:cNvPr id="4" name="Rounded Rectangle 3"/>
          <p:cNvSpPr/>
          <p:nvPr userDrawn="1"/>
        </p:nvSpPr>
        <p:spPr>
          <a:xfrm>
            <a:off x="877135" y="2220879"/>
            <a:ext cx="253722" cy="826579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2100" kern="1200">
              <a:solidFill>
                <a:prstClr val="white"/>
              </a:solidFill>
              <a:latin typeface="Arial"/>
              <a:ea typeface="Arial Unicode MS"/>
            </a:endParaRPr>
          </a:p>
        </p:txBody>
      </p:sp>
      <p:sp>
        <p:nvSpPr>
          <p:cNvPr id="5" name="Half Frame 4"/>
          <p:cNvSpPr/>
          <p:nvPr userDrawn="1"/>
        </p:nvSpPr>
        <p:spPr>
          <a:xfrm rot="5400000">
            <a:off x="5041448" y="2103838"/>
            <a:ext cx="1130381" cy="112978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0600" tIns="75297" rIns="150600" bIns="75297" rtlCol="0" anchor="ctr"/>
          <a:lstStyle/>
          <a:p>
            <a:pPr algn="ctr" defTabSz="1505980" hangingPunct="1"/>
            <a:endParaRPr lang="ko-KR" altLang="en-US" sz="2100" kern="1200">
              <a:solidFill>
                <a:prstClr val="black">
                  <a:lumMod val="85000"/>
                  <a:lumOff val="15000"/>
                </a:prstClr>
              </a:solidFill>
              <a:latin typeface="Arial"/>
              <a:ea typeface="Arial Unicode MS"/>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1173570" y="2698371"/>
            <a:ext cx="3680884" cy="862344"/>
          </a:xfrm>
          <a:prstGeom prst="rect">
            <a:avLst/>
          </a:prstGeom>
          <a:noFill/>
        </p:spPr>
        <p:txBody>
          <a:bodyPr wrap="square" lIns="150600" tIns="75297" rIns="150600" bIns="75297" rtlCol="0" anchor="ctr">
            <a:spAutoFit/>
          </a:bodyPr>
          <a:lstStyle/>
          <a:p>
            <a:pPr defTabSz="1505980" hangingPunct="1"/>
            <a:r>
              <a:rPr lang="en-US" altLang="ko-KR" sz="2300" b="1" kern="1200" dirty="0">
                <a:solidFill>
                  <a:prstClr val="white"/>
                </a:solidFill>
                <a:latin typeface="Arial" pitchFamily="34" charset="0"/>
                <a:ea typeface="Arial Unicode MS"/>
                <a:cs typeface="Arial" pitchFamily="34" charset="0"/>
              </a:rPr>
              <a:t>You can Resize without losing quality</a:t>
            </a:r>
            <a:endParaRPr lang="ko-KR" altLang="en-US" sz="2300" b="1" kern="1200" dirty="0">
              <a:solidFill>
                <a:prstClr val="white"/>
              </a:solidFill>
              <a:latin typeface="Arial" pitchFamily="34" charset="0"/>
              <a:ea typeface="Arial Unicode MS"/>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1173570" y="3506374"/>
            <a:ext cx="3680884" cy="1217428"/>
          </a:xfrm>
          <a:prstGeom prst="rect">
            <a:avLst/>
          </a:prstGeom>
          <a:noFill/>
        </p:spPr>
        <p:txBody>
          <a:bodyPr wrap="square" lIns="150600" tIns="75297" rIns="150600" bIns="75297" rtlCol="0" anchor="ctr">
            <a:spAutoFit/>
          </a:bodyPr>
          <a:lstStyle/>
          <a:p>
            <a:pPr defTabSz="1505980" hangingPunct="1"/>
            <a:r>
              <a:rPr lang="en-US" altLang="ko-KR" sz="2300" b="1" kern="1200" dirty="0">
                <a:solidFill>
                  <a:prstClr val="white"/>
                </a:solidFill>
                <a:latin typeface="Arial" pitchFamily="34" charset="0"/>
                <a:ea typeface="Arial Unicode MS"/>
                <a:cs typeface="Arial" pitchFamily="34" charset="0"/>
              </a:rPr>
              <a:t>You can Change Fill Color &amp;</a:t>
            </a:r>
          </a:p>
          <a:p>
            <a:pPr defTabSz="1505980" hangingPunct="1"/>
            <a:r>
              <a:rPr lang="en-US" altLang="ko-KR" sz="2300" b="1" kern="1200" dirty="0">
                <a:solidFill>
                  <a:prstClr val="white"/>
                </a:solidFill>
                <a:latin typeface="Arial" pitchFamily="34" charset="0"/>
                <a:ea typeface="Arial Unicode MS"/>
                <a:cs typeface="Arial" pitchFamily="34" charset="0"/>
              </a:rPr>
              <a:t>Line Color</a:t>
            </a:r>
            <a:endParaRPr lang="ko-KR" altLang="en-US" sz="2300" b="1" kern="1200" dirty="0">
              <a:solidFill>
                <a:prstClr val="white"/>
              </a:solidFill>
              <a:latin typeface="Arial" pitchFamily="34" charset="0"/>
              <a:ea typeface="Arial Unicode MS"/>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1189278" y="9573167"/>
            <a:ext cx="3680475" cy="507262"/>
          </a:xfrm>
          <a:prstGeom prst="rect">
            <a:avLst/>
          </a:prstGeom>
          <a:noFill/>
        </p:spPr>
        <p:txBody>
          <a:bodyPr wrap="square" lIns="150600" tIns="75297" rIns="150600" bIns="75297" rtlCol="0" anchor="ctr">
            <a:spAutoFit/>
          </a:bodyPr>
          <a:lstStyle/>
          <a:p>
            <a:pPr defTabSz="1505980" hangingPunct="1"/>
            <a:r>
              <a:rPr lang="en-US" altLang="ko-KR" sz="2300" kern="1200" dirty="0">
                <a:solidFill>
                  <a:prstClr val="white"/>
                </a:solidFill>
                <a:latin typeface="Arial" pitchFamily="34" charset="0"/>
                <a:ea typeface="Arial Unicode MS"/>
                <a:cs typeface="Arial" pitchFamily="34" charset="0"/>
              </a:rPr>
              <a:t>www.allppt.com</a:t>
            </a:r>
            <a:endParaRPr lang="ko-KR" altLang="en-US" sz="2300" kern="1200" dirty="0">
              <a:solidFill>
                <a:prstClr val="white"/>
              </a:solidFill>
              <a:latin typeface="Arial" pitchFamily="34" charset="0"/>
              <a:ea typeface="Arial Unicode MS"/>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1189277" y="7334806"/>
            <a:ext cx="4480708" cy="2282677"/>
          </a:xfrm>
          <a:prstGeom prst="rect">
            <a:avLst/>
          </a:prstGeom>
          <a:noFill/>
        </p:spPr>
        <p:txBody>
          <a:bodyPr wrap="square" lIns="150600" tIns="75297" rIns="150600" bIns="75297" rtlCol="0" anchor="ctr">
            <a:spAutoFit/>
          </a:bodyPr>
          <a:lstStyle/>
          <a:p>
            <a:pPr defTabSz="1505980" hangingPunct="1"/>
            <a:r>
              <a:rPr lang="en-US" altLang="ko-KR" sz="4600" b="1" kern="1200" dirty="0">
                <a:solidFill>
                  <a:prstClr val="white"/>
                </a:solidFill>
                <a:latin typeface="Arial"/>
                <a:ea typeface="Arial Unicode MS"/>
                <a:cs typeface="Arial" pitchFamily="34" charset="0"/>
              </a:rPr>
              <a:t>FREE </a:t>
            </a:r>
          </a:p>
          <a:p>
            <a:pPr defTabSz="1505980" hangingPunct="1"/>
            <a:r>
              <a:rPr lang="en-US" altLang="ko-KR" sz="4600" b="1" kern="1200" dirty="0">
                <a:solidFill>
                  <a:prstClr val="white"/>
                </a:solidFill>
                <a:latin typeface="Arial"/>
                <a:ea typeface="Arial Unicode MS"/>
                <a:cs typeface="Arial" pitchFamily="34" charset="0"/>
              </a:rPr>
              <a:t>PPT TEMPLATES</a:t>
            </a:r>
          </a:p>
        </p:txBody>
      </p:sp>
    </p:spTree>
    <p:extLst>
      <p:ext uri="{BB962C8B-B14F-4D97-AF65-F5344CB8AC3E}">
        <p14:creationId xmlns:p14="http://schemas.microsoft.com/office/powerpoint/2010/main" val="4120820445"/>
      </p:ext>
    </p:extLst>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type="titleOnly">
  <p:cSld name="Title Only">
    <p:bg>
      <p:bgPr>
        <a:gradFill>
          <a:gsLst>
            <a:gs pos="0">
              <a:srgbClr val="EFEDEE"/>
            </a:gs>
            <a:gs pos="53000">
              <a:srgbClr val="F1EFF0"/>
            </a:gs>
            <a:gs pos="77000">
              <a:srgbClr val="EFEDEE"/>
            </a:gs>
            <a:gs pos="100000">
              <a:srgbClr val="EFEBEC"/>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82157" y="269441"/>
            <a:ext cx="17339786" cy="1218074"/>
          </a:xfrm>
        </p:spPr>
        <p:txBody>
          <a:bodyPr lIns="150600" tIns="75297" rIns="150600" bIns="75297">
            <a:normAutofit/>
          </a:bodyPr>
          <a:lstStyle>
            <a:lvl1pPr>
              <a:defRPr sz="5900"/>
            </a:lvl1pPr>
          </a:lstStyle>
          <a:p>
            <a:r>
              <a:rPr lang="en-US" dirty="0"/>
              <a:t>Click to edit Master title style</a:t>
            </a:r>
          </a:p>
        </p:txBody>
      </p:sp>
      <p:grpSp>
        <p:nvGrpSpPr>
          <p:cNvPr id="3" name="Group 2">
            <a:extLst>
              <a:ext uri="{FF2B5EF4-FFF2-40B4-BE49-F238E27FC236}">
                <a16:creationId xmlns:a16="http://schemas.microsoft.com/office/drawing/2014/main" id="{75930DF0-104B-4293-A7F6-66AEFF3E6AF8}"/>
              </a:ext>
            </a:extLst>
          </p:cNvPr>
          <p:cNvGrpSpPr/>
          <p:nvPr userDrawn="1"/>
        </p:nvGrpSpPr>
        <p:grpSpPr>
          <a:xfrm>
            <a:off x="20701950" y="4"/>
            <a:ext cx="2716697" cy="2993200"/>
            <a:chOff x="12554553" y="1"/>
            <a:chExt cx="1647523" cy="1816099"/>
          </a:xfrm>
        </p:grpSpPr>
        <p:sp>
          <p:nvSpPr>
            <p:cNvPr id="4" name="Rectangle: Folded Corner 3">
              <a:extLst>
                <a:ext uri="{FF2B5EF4-FFF2-40B4-BE49-F238E27FC236}">
                  <a16:creationId xmlns:a16="http://schemas.microsoft.com/office/drawing/2014/main" id="{9FDF5E90-AE29-4303-979F-161F791D98BB}"/>
                </a:ext>
              </a:extLst>
            </p:cNvPr>
            <p:cNvSpPr/>
            <p:nvPr userDrawn="1"/>
          </p:nvSpPr>
          <p:spPr>
            <a:xfrm>
              <a:off x="12554553" y="1"/>
              <a:ext cx="1644047" cy="1816099"/>
            </a:xfrm>
            <a:prstGeom prst="foldedCorner">
              <a:avLst/>
            </a:prstGeom>
            <a:ln>
              <a:noFill/>
            </a:ln>
            <a:effectLst>
              <a:outerShdw blurRad="101600" dist="63500" dir="2700000" algn="tl" rotWithShape="0">
                <a:prstClr val="black">
                  <a:alpha val="40000"/>
                </a:prstClr>
              </a:outerShdw>
            </a:effectLst>
          </p:spPr>
          <p:style>
            <a:lnRef idx="2">
              <a:schemeClr val="accent4">
                <a:shade val="50000"/>
              </a:schemeClr>
            </a:lnRef>
            <a:fillRef idx="1">
              <a:schemeClr val="accent4"/>
            </a:fillRef>
            <a:effectRef idx="0">
              <a:schemeClr val="accent4"/>
            </a:effectRef>
            <a:fontRef idx="minor">
              <a:schemeClr val="lt1"/>
            </a:fontRef>
          </p:style>
          <p:txBody>
            <a:bodyPr rIns="0" rtlCol="0" anchor="t"/>
            <a:lstStyle/>
            <a:p>
              <a:pPr defTabSz="1505980" hangingPunct="1"/>
              <a:r>
                <a:rPr lang="en-US" sz="2300" kern="1200">
                  <a:solidFill>
                    <a:srgbClr val="5CBE7A">
                      <a:lumMod val="50000"/>
                    </a:srgbClr>
                  </a:solidFill>
                  <a:latin typeface="Arial"/>
                  <a:ea typeface="Arial Unicode MS"/>
                </a:rPr>
                <a:t>To insert your own icons*:</a:t>
              </a:r>
            </a:p>
            <a:p>
              <a:pPr defTabSz="1505980" hangingPunct="1"/>
              <a:endParaRPr lang="en-US" sz="2300" kern="1200">
                <a:solidFill>
                  <a:srgbClr val="5CBE7A">
                    <a:lumMod val="50000"/>
                  </a:srgbClr>
                </a:solidFill>
                <a:latin typeface="Arial"/>
                <a:ea typeface="Arial Unicode MS"/>
              </a:endParaRPr>
            </a:p>
            <a:p>
              <a:pPr defTabSz="1505980" hangingPunct="1"/>
              <a:r>
                <a:rPr lang="en-US" sz="2300" b="1" kern="1200">
                  <a:solidFill>
                    <a:srgbClr val="5CBE7A">
                      <a:lumMod val="50000"/>
                    </a:srgbClr>
                  </a:solidFill>
                  <a:latin typeface="Arial"/>
                  <a:ea typeface="Arial Unicode MS"/>
                </a:rPr>
                <a:t>Insert</a:t>
              </a:r>
              <a:r>
                <a:rPr lang="en-US" sz="2300" kern="1200">
                  <a:solidFill>
                    <a:srgbClr val="5CBE7A">
                      <a:lumMod val="50000"/>
                    </a:srgbClr>
                  </a:solidFill>
                  <a:latin typeface="Arial"/>
                  <a:ea typeface="Arial Unicode MS"/>
                </a:rPr>
                <a:t> &gt;&gt; </a:t>
              </a:r>
              <a:r>
                <a:rPr lang="en-US" sz="2300" b="1" kern="1200">
                  <a:solidFill>
                    <a:srgbClr val="5CBE7A">
                      <a:lumMod val="50000"/>
                    </a:srgbClr>
                  </a:solidFill>
                  <a:latin typeface="Arial"/>
                  <a:ea typeface="Arial Unicode MS"/>
                </a:rPr>
                <a:t>Icons</a:t>
              </a:r>
            </a:p>
            <a:p>
              <a:pPr defTabSz="1505980" hangingPunct="1"/>
              <a:endParaRPr lang="en-US" sz="2300" kern="1200">
                <a:solidFill>
                  <a:srgbClr val="5CBE7A">
                    <a:lumMod val="50000"/>
                  </a:srgbClr>
                </a:solidFill>
                <a:latin typeface="Arial"/>
                <a:ea typeface="Arial Unicode MS"/>
              </a:endParaRPr>
            </a:p>
            <a:p>
              <a:pPr defTabSz="1505980" hangingPunct="1"/>
              <a:r>
                <a:rPr lang="en-US" sz="2000" i="1" kern="1200">
                  <a:solidFill>
                    <a:srgbClr val="5CBE7A">
                      <a:lumMod val="50000"/>
                    </a:srgbClr>
                  </a:solidFill>
                  <a:latin typeface="Arial"/>
                  <a:ea typeface="Arial Unicode MS"/>
                </a:rPr>
                <a:t>(*Only available to Office 365 subscribers)</a:t>
              </a:r>
            </a:p>
          </p:txBody>
        </p:sp>
        <p:pic>
          <p:nvPicPr>
            <p:cNvPr id="5" name="Picture 4">
              <a:extLst>
                <a:ext uri="{FF2B5EF4-FFF2-40B4-BE49-F238E27FC236}">
                  <a16:creationId xmlns:a16="http://schemas.microsoft.com/office/drawing/2014/main" id="{9C25032D-D31A-446E-BBAA-A896C50E8CFA}"/>
                </a:ext>
              </a:extLst>
            </p:cNvPr>
            <p:cNvPicPr>
              <a:picLocks noChangeAspect="1"/>
            </p:cNvPicPr>
            <p:nvPr userDrawn="1"/>
          </p:nvPicPr>
          <p:blipFill>
            <a:blip r:embed="rId2"/>
            <a:stretch>
              <a:fillRect/>
            </a:stretch>
          </p:blipFill>
          <p:spPr>
            <a:xfrm>
              <a:off x="13802026" y="424090"/>
              <a:ext cx="400050" cy="657225"/>
            </a:xfrm>
            <a:prstGeom prst="rect">
              <a:avLst/>
            </a:prstGeom>
          </p:spPr>
        </p:pic>
      </p:grpSp>
    </p:spTree>
    <p:extLst>
      <p:ext uri="{BB962C8B-B14F-4D97-AF65-F5344CB8AC3E}">
        <p14:creationId xmlns:p14="http://schemas.microsoft.com/office/powerpoint/2010/main" val="494764382"/>
      </p:ext>
    </p:extLst>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6835394" y="10511818"/>
            <a:ext cx="6433312" cy="246221"/>
          </a:xfrm>
        </p:spPr>
        <p:txBody>
          <a:bodyPr lIns="0" tIns="0" rIns="0" bIns="0"/>
          <a:lstStyle>
            <a:lvl1pPr algn="ctr">
              <a:defRPr>
                <a:solidFill>
                  <a:schemeClr val="tx1">
                    <a:tint val="75000"/>
                  </a:schemeClr>
                </a:solidFill>
              </a:defRPr>
            </a:lvl1pPr>
          </a:lstStyle>
          <a:p>
            <a:endParaRPr dirty="0">
              <a:solidFill>
                <a:prstClr val="black">
                  <a:tint val="75000"/>
                </a:prstClr>
              </a:solidFill>
              <a:latin typeface="Calibri"/>
            </a:endParaRPr>
          </a:p>
        </p:txBody>
      </p:sp>
      <p:sp>
        <p:nvSpPr>
          <p:cNvPr id="3" name="Holder 3"/>
          <p:cNvSpPr>
            <a:spLocks noGrp="1"/>
          </p:cNvSpPr>
          <p:nvPr>
            <p:ph type="dt" sz="half" idx="6"/>
          </p:nvPr>
        </p:nvSpPr>
        <p:spPr>
          <a:xfrm>
            <a:off x="1005213" y="10511818"/>
            <a:ext cx="4623943" cy="246221"/>
          </a:xfrm>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latin typeface="Calibri"/>
              </a:rPr>
              <a:pPr/>
              <a:t>1/31/2024</a:t>
            </a:fld>
            <a:endParaRPr lang="en-US" dirty="0">
              <a:solidFill>
                <a:prstClr val="black">
                  <a:tint val="75000"/>
                </a:prstClr>
              </a:solidFill>
              <a:latin typeface="Calibri"/>
            </a:endParaRPr>
          </a:p>
        </p:txBody>
      </p:sp>
      <p:sp>
        <p:nvSpPr>
          <p:cNvPr id="4" name="Holder 4"/>
          <p:cNvSpPr>
            <a:spLocks noGrp="1"/>
          </p:cNvSpPr>
          <p:nvPr>
            <p:ph type="sldNum" sz="quarter" idx="7"/>
          </p:nvPr>
        </p:nvSpPr>
        <p:spPr>
          <a:xfrm>
            <a:off x="14474960" y="777466"/>
            <a:ext cx="4623943" cy="246221"/>
          </a:xfrm>
        </p:spPr>
        <p:txBody>
          <a:bodyPr lIns="0" tIns="0" rIns="0" bIns="0"/>
          <a:lstStyle>
            <a:lvl1pPr algn="r">
              <a:defRPr>
                <a:solidFill>
                  <a:srgbClr val="333E47"/>
                </a:solidFill>
              </a:defRPr>
            </a:lvl1pPr>
          </a:lstStyle>
          <a:p>
            <a:fld id="{B6F15528-21DE-4FAA-801E-634DDDAF4B2B}" type="slidenum">
              <a:rPr lang="en-GB" smtClean="0">
                <a:latin typeface="Calibri"/>
              </a:rPr>
              <a:pPr/>
              <a:t>‹#›</a:t>
            </a:fld>
            <a:endParaRPr lang="en-GB" dirty="0">
              <a:latin typeface="Calibri"/>
            </a:endParaRPr>
          </a:p>
        </p:txBody>
      </p:sp>
    </p:spTree>
    <p:extLst>
      <p:ext uri="{BB962C8B-B14F-4D97-AF65-F5344CB8AC3E}">
        <p14:creationId xmlns:p14="http://schemas.microsoft.com/office/powerpoint/2010/main" val="23579354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4_Title and Content">
    <p:spTree>
      <p:nvGrpSpPr>
        <p:cNvPr id="1" name=""/>
        <p:cNvGrpSpPr/>
        <p:nvPr/>
      </p:nvGrpSpPr>
      <p:grpSpPr>
        <a:xfrm>
          <a:off x="0" y="0"/>
          <a:ext cx="0" cy="0"/>
          <a:chOff x="0" y="0"/>
          <a:chExt cx="0" cy="0"/>
        </a:xfrm>
      </p:grpSpPr>
      <p:sp>
        <p:nvSpPr>
          <p:cNvPr id="265" name="Shape 265"/>
          <p:cNvSpPr>
            <a:spLocks noGrp="1"/>
          </p:cNvSpPr>
          <p:nvPr>
            <p:ph type="title"/>
          </p:nvPr>
        </p:nvSpPr>
        <p:spPr>
          <a:xfrm>
            <a:off x="1005223" y="519389"/>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66" name="Shape 266"/>
          <p:cNvSpPr>
            <a:spLocks noGrp="1"/>
          </p:cNvSpPr>
          <p:nvPr>
            <p:ph type="body" sz="quarter" idx="1"/>
          </p:nvPr>
        </p:nvSpPr>
        <p:spPr>
          <a:xfrm>
            <a:off x="1005205" y="2601178"/>
            <a:ext cx="18093690" cy="276999"/>
          </a:xfrm>
          <a:prstGeom prst="rect">
            <a:avLst/>
          </a:prstGeom>
        </p:spPr>
        <p:txBody>
          <a:bodyPr>
            <a:normAutofit/>
          </a:bodyPr>
          <a:lstStyle>
            <a:lvl1pPr>
              <a:spcBef>
                <a:spcPts val="0"/>
              </a:spcBef>
              <a:defRPr sz="1800">
                <a:solidFill>
                  <a:srgbClr val="000000"/>
                </a:solidFill>
              </a:defRPr>
            </a:lvl1pPr>
            <a:lvl2pPr indent="456294">
              <a:spcBef>
                <a:spcPts val="0"/>
              </a:spcBef>
              <a:defRPr sz="1800">
                <a:solidFill>
                  <a:srgbClr val="000000"/>
                </a:solidFill>
              </a:defRPr>
            </a:lvl2pPr>
            <a:lvl3pPr marL="0" indent="912582">
              <a:spcBef>
                <a:spcPts val="0"/>
              </a:spcBef>
              <a:buSzTx/>
              <a:buNone/>
              <a:defRPr sz="1800">
                <a:solidFill>
                  <a:srgbClr val="000000"/>
                </a:solidFill>
              </a:defRPr>
            </a:lvl3pPr>
            <a:lvl4pPr marL="0" indent="1368879">
              <a:spcBef>
                <a:spcPts val="0"/>
              </a:spcBef>
              <a:buSzTx/>
              <a:buNone/>
              <a:defRPr sz="1800">
                <a:solidFill>
                  <a:srgbClr val="000000"/>
                </a:solidFill>
              </a:defRPr>
            </a:lvl4pPr>
            <a:lvl5pPr marL="0" indent="1825173">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67" name="Shape 267"/>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91280903"/>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4_Two Content">
    <p:spTree>
      <p:nvGrpSpPr>
        <p:cNvPr id="1" name=""/>
        <p:cNvGrpSpPr/>
        <p:nvPr/>
      </p:nvGrpSpPr>
      <p:grpSpPr>
        <a:xfrm>
          <a:off x="0" y="0"/>
          <a:ext cx="0" cy="0"/>
          <a:chOff x="0" y="0"/>
          <a:chExt cx="0" cy="0"/>
        </a:xfrm>
      </p:grpSpPr>
      <p:sp>
        <p:nvSpPr>
          <p:cNvPr id="274" name="Shape 274"/>
          <p:cNvSpPr>
            <a:spLocks noGrp="1"/>
          </p:cNvSpPr>
          <p:nvPr>
            <p:ph type="title"/>
          </p:nvPr>
        </p:nvSpPr>
        <p:spPr>
          <a:xfrm>
            <a:off x="1005223" y="519389"/>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75" name="Shape 275"/>
          <p:cNvSpPr>
            <a:spLocks noGrp="1"/>
          </p:cNvSpPr>
          <p:nvPr>
            <p:ph type="body" sz="quarter" idx="1"/>
          </p:nvPr>
        </p:nvSpPr>
        <p:spPr>
          <a:xfrm>
            <a:off x="1005227" y="2601178"/>
            <a:ext cx="8745285" cy="276999"/>
          </a:xfrm>
          <a:prstGeom prst="rect">
            <a:avLst/>
          </a:prstGeom>
        </p:spPr>
        <p:txBody>
          <a:bodyPr>
            <a:normAutofit/>
          </a:bodyPr>
          <a:lstStyle>
            <a:lvl1pPr>
              <a:spcBef>
                <a:spcPts val="0"/>
              </a:spcBef>
              <a:defRPr sz="1800">
                <a:solidFill>
                  <a:srgbClr val="000000"/>
                </a:solidFill>
              </a:defRPr>
            </a:lvl1pPr>
            <a:lvl2pPr indent="456294">
              <a:spcBef>
                <a:spcPts val="0"/>
              </a:spcBef>
              <a:defRPr sz="1800">
                <a:solidFill>
                  <a:srgbClr val="000000"/>
                </a:solidFill>
              </a:defRPr>
            </a:lvl2pPr>
            <a:lvl3pPr marL="0" indent="912582">
              <a:spcBef>
                <a:spcPts val="0"/>
              </a:spcBef>
              <a:buSzTx/>
              <a:buNone/>
              <a:defRPr sz="1800">
                <a:solidFill>
                  <a:srgbClr val="000000"/>
                </a:solidFill>
              </a:defRPr>
            </a:lvl3pPr>
            <a:lvl4pPr marL="0" indent="1368879">
              <a:spcBef>
                <a:spcPts val="0"/>
              </a:spcBef>
              <a:buSzTx/>
              <a:buNone/>
              <a:defRPr sz="1800">
                <a:solidFill>
                  <a:srgbClr val="000000"/>
                </a:solidFill>
              </a:defRPr>
            </a:lvl4pPr>
            <a:lvl5pPr marL="0" indent="1825173">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76" name="Shape 276"/>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092197137"/>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5_Title Only">
    <p:spTree>
      <p:nvGrpSpPr>
        <p:cNvPr id="1" name=""/>
        <p:cNvGrpSpPr/>
        <p:nvPr/>
      </p:nvGrpSpPr>
      <p:grpSpPr>
        <a:xfrm>
          <a:off x="0" y="0"/>
          <a:ext cx="0" cy="0"/>
          <a:chOff x="0" y="0"/>
          <a:chExt cx="0" cy="0"/>
        </a:xfrm>
      </p:grpSpPr>
      <p:sp>
        <p:nvSpPr>
          <p:cNvPr id="283" name="Shape 283"/>
          <p:cNvSpPr>
            <a:spLocks noGrp="1"/>
          </p:cNvSpPr>
          <p:nvPr>
            <p:ph type="title"/>
          </p:nvPr>
        </p:nvSpPr>
        <p:spPr>
          <a:xfrm>
            <a:off x="1005223" y="519389"/>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84" name="Shape 284"/>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692254587"/>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4_Blank">
    <p:spTree>
      <p:nvGrpSpPr>
        <p:cNvPr id="1" name=""/>
        <p:cNvGrpSpPr/>
        <p:nvPr/>
      </p:nvGrpSpPr>
      <p:grpSpPr>
        <a:xfrm>
          <a:off x="0" y="0"/>
          <a:ext cx="0" cy="0"/>
          <a:chOff x="0" y="0"/>
          <a:chExt cx="0" cy="0"/>
        </a:xfrm>
      </p:grpSpPr>
      <p:sp>
        <p:nvSpPr>
          <p:cNvPr id="291" name="Shape 291"/>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803307280"/>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tx">
  <p:cSld name="1_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298" name="image3.tif" descr="PET4085_all in_LOGO AW_YELLOW_RGB.ai"/>
          <p:cNvPicPr>
            <a:picLocks noChangeAspect="1"/>
          </p:cNvPicPr>
          <p:nvPr/>
        </p:nvPicPr>
        <p:blipFill>
          <a:blip r:embed="rId3"/>
          <a:stretch>
            <a:fillRect/>
          </a:stretch>
        </p:blipFill>
        <p:spPr>
          <a:xfrm>
            <a:off x="6613820" y="3207469"/>
            <a:ext cx="17955207" cy="10092033"/>
          </a:xfrm>
          <a:prstGeom prst="rect">
            <a:avLst/>
          </a:prstGeom>
          <a:ln w="12700">
            <a:miter lim="400000"/>
          </a:ln>
        </p:spPr>
      </p:pic>
      <p:sp>
        <p:nvSpPr>
          <p:cNvPr id="299" name="Shape 299"/>
          <p:cNvSpPr>
            <a:spLocks noGrp="1"/>
          </p:cNvSpPr>
          <p:nvPr>
            <p:ph type="body" sz="quarter" idx="1"/>
          </p:nvPr>
        </p:nvSpPr>
        <p:spPr>
          <a:xfrm>
            <a:off x="1002829" y="712303"/>
            <a:ext cx="14493100" cy="1944749"/>
          </a:xfrm>
          <a:prstGeom prst="rect">
            <a:avLst/>
          </a:prstGeom>
        </p:spPr>
        <p:txBody>
          <a:bodyPr>
            <a:normAutofit/>
          </a:bodyPr>
          <a:lstStyle>
            <a:lvl1pPr>
              <a:lnSpc>
                <a:spcPct val="80000"/>
              </a:lnSpc>
              <a:spcBef>
                <a:spcPts val="0"/>
              </a:spcBef>
              <a:defRPr sz="5300" b="1">
                <a:solidFill>
                  <a:srgbClr val="FFCD00"/>
                </a:solidFill>
              </a:defRPr>
            </a:lvl1pPr>
            <a:lvl2pPr>
              <a:lnSpc>
                <a:spcPct val="80000"/>
              </a:lnSpc>
              <a:spcBef>
                <a:spcPts val="0"/>
              </a:spcBef>
              <a:defRPr sz="5300" b="1">
                <a:solidFill>
                  <a:srgbClr val="FFCD00"/>
                </a:solidFill>
              </a:defRPr>
            </a:lvl2pPr>
            <a:lvl3pPr marL="0" indent="0">
              <a:lnSpc>
                <a:spcPct val="80000"/>
              </a:lnSpc>
              <a:spcBef>
                <a:spcPts val="0"/>
              </a:spcBef>
              <a:buSzTx/>
              <a:buNone/>
              <a:defRPr sz="5300" b="1">
                <a:solidFill>
                  <a:srgbClr val="FFCD00"/>
                </a:solidFill>
              </a:defRPr>
            </a:lvl3pPr>
            <a:lvl4pPr marL="871346" indent="-624070">
              <a:lnSpc>
                <a:spcPct val="80000"/>
              </a:lnSpc>
              <a:spcBef>
                <a:spcPts val="0"/>
              </a:spcBef>
              <a:defRPr sz="5300" b="1">
                <a:solidFill>
                  <a:srgbClr val="FFCD00"/>
                </a:solidFill>
              </a:defRPr>
            </a:lvl4pPr>
            <a:lvl5pPr marL="1118620" indent="-624070">
              <a:lnSpc>
                <a:spcPct val="80000"/>
              </a:lnSpc>
              <a:spcBef>
                <a:spcPts val="0"/>
              </a:spcBef>
              <a:defRPr sz="53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00" name="Shape 300"/>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955265492"/>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1_Divider - Gre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7" name="Shape 307"/>
          <p:cNvSpPr>
            <a:spLocks noGrp="1"/>
          </p:cNvSpPr>
          <p:nvPr>
            <p:ph type="title"/>
          </p:nvPr>
        </p:nvSpPr>
        <p:spPr>
          <a:xfrm>
            <a:off x="991379" y="797663"/>
            <a:ext cx="12067649" cy="1628651"/>
          </a:xfrm>
          <a:prstGeom prst="rect">
            <a:avLst/>
          </a:prstGeom>
        </p:spPr>
        <p:txBody>
          <a:bodyPr>
            <a:normAutofit/>
          </a:bodyPr>
          <a:lstStyle>
            <a:lvl1pPr>
              <a:defRPr sz="12700" spc="-86">
                <a:solidFill>
                  <a:srgbClr val="FFCD00"/>
                </a:solidFill>
              </a:defRPr>
            </a:lvl1pPr>
          </a:lstStyle>
          <a:p>
            <a:r>
              <a:t>Title Text</a:t>
            </a:r>
          </a:p>
        </p:txBody>
      </p:sp>
      <p:sp>
        <p:nvSpPr>
          <p:cNvPr id="308" name="Shape 308"/>
          <p:cNvSpPr>
            <a:spLocks noGrp="1"/>
          </p:cNvSpPr>
          <p:nvPr>
            <p:ph type="sldNum" sz="quarter" idx="2"/>
          </p:nvPr>
        </p:nvSpPr>
        <p:spPr>
          <a:xfrm>
            <a:off x="18782289" y="754907"/>
            <a:ext cx="316643" cy="323165"/>
          </a:xfrm>
          <a:prstGeom prst="rect">
            <a:avLst/>
          </a:prstGeom>
        </p:spPr>
        <p:txBody>
          <a:bodyPr/>
          <a:lstStyle>
            <a:lvl1pPr defTabSz="911493">
              <a:defRPr sz="2100">
                <a:solidFill>
                  <a:srgbClr val="FFFFFF"/>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085504127"/>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1_Divider - Yellow">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15" name="Shape 315"/>
          <p:cNvSpPr>
            <a:spLocks noGrp="1"/>
          </p:cNvSpPr>
          <p:nvPr>
            <p:ph type="title"/>
          </p:nvPr>
        </p:nvSpPr>
        <p:spPr>
          <a:xfrm>
            <a:off x="991397" y="797663"/>
            <a:ext cx="15077605" cy="1628651"/>
          </a:xfrm>
          <a:prstGeom prst="rect">
            <a:avLst/>
          </a:prstGeom>
        </p:spPr>
        <p:txBody>
          <a:bodyPr>
            <a:normAutofit/>
          </a:bodyPr>
          <a:lstStyle>
            <a:lvl1pPr>
              <a:defRPr sz="12700" spc="-86"/>
            </a:lvl1pPr>
          </a:lstStyle>
          <a:p>
            <a:r>
              <a:t>Title Text</a:t>
            </a:r>
          </a:p>
        </p:txBody>
      </p:sp>
      <p:sp>
        <p:nvSpPr>
          <p:cNvPr id="316" name="Shape 316"/>
          <p:cNvSpPr>
            <a:spLocks noGrp="1"/>
          </p:cNvSpPr>
          <p:nvPr>
            <p:ph type="sldNum" sz="quarter" idx="2"/>
          </p:nvPr>
        </p:nvSpPr>
        <p:spPr>
          <a:xfrm>
            <a:off x="18782289" y="754907"/>
            <a:ext cx="316643" cy="323165"/>
          </a:xfrm>
          <a:prstGeom prst="rect">
            <a:avLst/>
          </a:prstGeom>
        </p:spPr>
        <p:txBody>
          <a:bodyPr/>
          <a:lstStyle>
            <a:lvl1pPr defTabSz="911493">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98604206"/>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54" name="Shape 54"/>
          <p:cNvSpPr>
            <a:spLocks noGrp="1"/>
          </p:cNvSpPr>
          <p:nvPr>
            <p:ph type="body" sz="quarter" idx="1"/>
          </p:nvPr>
        </p:nvSpPr>
        <p:spPr>
          <a:xfrm>
            <a:off x="9311901" y="3190571"/>
            <a:ext cx="7665570" cy="3216907"/>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body" sz="quarter" idx="13"/>
          </p:nvPr>
        </p:nvSpPr>
        <p:spPr>
          <a:xfrm>
            <a:off x="991368" y="754944"/>
            <a:ext cx="16017185" cy="1464633"/>
          </a:xfrm>
          <a:prstGeom prst="rect">
            <a:avLst/>
          </a:prstGeom>
        </p:spPr>
        <p:txBody>
          <a:bodyPr>
            <a:normAutofit/>
          </a:bodyPr>
          <a:lstStyle/>
          <a:p>
            <a:pPr>
              <a:lnSpc>
                <a:spcPct val="80000"/>
              </a:lnSpc>
              <a:defRPr sz="5300" b="1"/>
            </a:pPr>
            <a:endParaRPr/>
          </a:p>
        </p:txBody>
      </p:sp>
      <p:sp>
        <p:nvSpPr>
          <p:cNvPr id="56" name="Shape 56"/>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309992524"/>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5_Title and Content">
    <p:spTree>
      <p:nvGrpSpPr>
        <p:cNvPr id="1" name=""/>
        <p:cNvGrpSpPr/>
        <p:nvPr/>
      </p:nvGrpSpPr>
      <p:grpSpPr>
        <a:xfrm>
          <a:off x="0" y="0"/>
          <a:ext cx="0" cy="0"/>
          <a:chOff x="0" y="0"/>
          <a:chExt cx="0" cy="0"/>
        </a:xfrm>
      </p:grpSpPr>
      <p:sp>
        <p:nvSpPr>
          <p:cNvPr id="323" name="Shape 323"/>
          <p:cNvSpPr>
            <a:spLocks noGrp="1"/>
          </p:cNvSpPr>
          <p:nvPr>
            <p:ph type="body" sz="quarter" idx="1"/>
          </p:nvPr>
        </p:nvSpPr>
        <p:spPr>
          <a:xfrm>
            <a:off x="991397" y="754920"/>
            <a:ext cx="16017185" cy="1458774"/>
          </a:xfrm>
          <a:prstGeom prst="rect">
            <a:avLst/>
          </a:prstGeom>
        </p:spPr>
        <p:txBody>
          <a:bodyPr>
            <a:normAutofit/>
          </a:bodyPr>
          <a:lstStyle>
            <a:lvl1pPr>
              <a:lnSpc>
                <a:spcPct val="80000"/>
              </a:lnSpc>
              <a:defRPr sz="5300" b="1"/>
            </a:lvl1pPr>
            <a:lvl2pPr>
              <a:lnSpc>
                <a:spcPct val="80000"/>
              </a:lnSpc>
              <a:defRPr sz="5300" b="1"/>
            </a:lvl2pPr>
            <a:lvl3pPr marL="624070" indent="-624070">
              <a:lnSpc>
                <a:spcPct val="80000"/>
              </a:lnSpc>
              <a:defRPr sz="5300" b="1"/>
            </a:lvl3pPr>
            <a:lvl4pPr marL="871346" indent="-624070">
              <a:lnSpc>
                <a:spcPct val="80000"/>
              </a:lnSpc>
              <a:defRPr sz="5300" b="1"/>
            </a:lvl4pPr>
            <a:lvl5pPr marL="1118620" indent="-624070">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324" name="Shape 324"/>
          <p:cNvSpPr>
            <a:spLocks noGrp="1"/>
          </p:cNvSpPr>
          <p:nvPr>
            <p:ph type="sldNum" sz="quarter" idx="2"/>
          </p:nvPr>
        </p:nvSpPr>
        <p:spPr>
          <a:xfrm>
            <a:off x="18782289" y="754907"/>
            <a:ext cx="316643" cy="323165"/>
          </a:xfrm>
          <a:prstGeom prst="rect">
            <a:avLst/>
          </a:prstGeom>
        </p:spPr>
        <p:txBody>
          <a:bodyPr/>
          <a:lstStyle>
            <a:lvl1pPr defTabSz="911493">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243646120"/>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1_Contents Page">
    <p:spTree>
      <p:nvGrpSpPr>
        <p:cNvPr id="1" name=""/>
        <p:cNvGrpSpPr/>
        <p:nvPr/>
      </p:nvGrpSpPr>
      <p:grpSpPr>
        <a:xfrm>
          <a:off x="0" y="0"/>
          <a:ext cx="0" cy="0"/>
          <a:chOff x="0" y="0"/>
          <a:chExt cx="0" cy="0"/>
        </a:xfrm>
      </p:grpSpPr>
      <p:sp>
        <p:nvSpPr>
          <p:cNvPr id="331" name="Shape 331"/>
          <p:cNvSpPr>
            <a:spLocks noGrp="1"/>
          </p:cNvSpPr>
          <p:nvPr>
            <p:ph type="title"/>
          </p:nvPr>
        </p:nvSpPr>
        <p:spPr>
          <a:xfrm>
            <a:off x="991387" y="748243"/>
            <a:ext cx="18121401" cy="676730"/>
          </a:xfrm>
          <a:prstGeom prst="rect">
            <a:avLst/>
          </a:prstGeom>
        </p:spPr>
        <p:txBody>
          <a:bodyPr>
            <a:normAutofit/>
          </a:bodyPr>
          <a:lstStyle>
            <a:lvl1pPr>
              <a:defRPr sz="5300"/>
            </a:lvl1pPr>
          </a:lstStyle>
          <a:p>
            <a:r>
              <a:t>Title Text</a:t>
            </a:r>
          </a:p>
        </p:txBody>
      </p:sp>
      <p:sp>
        <p:nvSpPr>
          <p:cNvPr id="332" name="Shape 332"/>
          <p:cNvSpPr>
            <a:spLocks noGrp="1"/>
          </p:cNvSpPr>
          <p:nvPr>
            <p:ph type="body" sz="half" idx="1"/>
          </p:nvPr>
        </p:nvSpPr>
        <p:spPr>
          <a:xfrm>
            <a:off x="1030760" y="3190565"/>
            <a:ext cx="16017185" cy="3711786"/>
          </a:xfrm>
          <a:prstGeom prst="rect">
            <a:avLst/>
          </a:prstGeom>
        </p:spPr>
        <p:txBody>
          <a:bodyPr>
            <a:normAutofit/>
          </a:bodyPr>
          <a:lstStyle>
            <a:lvl1pPr>
              <a:tabLst>
                <a:tab pos="14479980" algn="r"/>
              </a:tabLst>
              <a:defRPr sz="2800" b="1"/>
            </a:lvl1pPr>
            <a:lvl2pPr>
              <a:tabLst>
                <a:tab pos="14479980" algn="r"/>
              </a:tabLst>
              <a:defRPr sz="2800" b="1"/>
            </a:lvl2pPr>
            <a:lvl3pPr marL="247274" indent="-247274">
              <a:tabLst>
                <a:tab pos="14479980" algn="r"/>
              </a:tabLst>
              <a:defRPr sz="2800" b="1"/>
            </a:lvl3pPr>
            <a:lvl4pPr marL="494551" indent="-247274">
              <a:tabLst>
                <a:tab pos="14479980" algn="r"/>
              </a:tabLst>
              <a:defRPr sz="2800" b="1"/>
            </a:lvl4pPr>
            <a:lvl5pPr marL="741821" indent="-247277">
              <a:tabLst>
                <a:tab pos="14479980" algn="r"/>
              </a:tabLst>
              <a:defRPr sz="2800" b="1"/>
            </a:lvl5pPr>
          </a:lstStyle>
          <a:p>
            <a:r>
              <a:t>Body Level One</a:t>
            </a:r>
          </a:p>
          <a:p>
            <a:pPr lvl="1"/>
            <a:r>
              <a:t>Body Level Two</a:t>
            </a:r>
          </a:p>
          <a:p>
            <a:pPr lvl="2"/>
            <a:r>
              <a:t>Body Level Three</a:t>
            </a:r>
          </a:p>
          <a:p>
            <a:pPr lvl="3"/>
            <a:r>
              <a:t>Body Level Four</a:t>
            </a:r>
          </a:p>
          <a:p>
            <a:pPr lvl="4"/>
            <a:r>
              <a:t>Body Level Five</a:t>
            </a:r>
          </a:p>
        </p:txBody>
      </p:sp>
      <p:sp>
        <p:nvSpPr>
          <p:cNvPr id="333" name="Shape 333"/>
          <p:cNvSpPr>
            <a:spLocks noGrp="1"/>
          </p:cNvSpPr>
          <p:nvPr>
            <p:ph type="sldNum" sz="quarter" idx="2"/>
          </p:nvPr>
        </p:nvSpPr>
        <p:spPr>
          <a:xfrm>
            <a:off x="18782289" y="754907"/>
            <a:ext cx="316643" cy="323165"/>
          </a:xfrm>
          <a:prstGeom prst="rect">
            <a:avLst/>
          </a:prstGeom>
        </p:spPr>
        <p:txBody>
          <a:bodyPr/>
          <a:lstStyle>
            <a:lvl1pPr defTabSz="911493">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35174999"/>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5_Two Content">
    <p:spTree>
      <p:nvGrpSpPr>
        <p:cNvPr id="1" name=""/>
        <p:cNvGrpSpPr/>
        <p:nvPr/>
      </p:nvGrpSpPr>
      <p:grpSpPr>
        <a:xfrm>
          <a:off x="0" y="0"/>
          <a:ext cx="0" cy="0"/>
          <a:chOff x="0" y="0"/>
          <a:chExt cx="0" cy="0"/>
        </a:xfrm>
      </p:grpSpPr>
      <p:sp>
        <p:nvSpPr>
          <p:cNvPr id="340" name="Shape 340"/>
          <p:cNvSpPr>
            <a:spLocks noGrp="1"/>
          </p:cNvSpPr>
          <p:nvPr>
            <p:ph type="body" sz="quarter" idx="1"/>
          </p:nvPr>
        </p:nvSpPr>
        <p:spPr>
          <a:xfrm>
            <a:off x="9311901" y="3190569"/>
            <a:ext cx="7665570" cy="3164131"/>
          </a:xfrm>
          <a:prstGeom prst="rect">
            <a:avLst/>
          </a:prstGeom>
        </p:spPr>
        <p:txBody>
          <a:bodyPr>
            <a:normAutofit/>
          </a:bodyPr>
          <a:lstStyle>
            <a:lvl1pPr>
              <a:defRPr sz="2100"/>
            </a:lvl1pPr>
            <a:lvl2pPr>
              <a:defRPr sz="2100"/>
            </a:lvl2pPr>
            <a:lvl3pPr marL="247274" indent="-247274">
              <a:defRPr sz="2100"/>
            </a:lvl3pPr>
            <a:lvl4pPr marL="494551" indent="-247274">
              <a:defRPr sz="2100"/>
            </a:lvl4pPr>
            <a:lvl5pPr marL="741821" indent="-247277">
              <a:defRPr sz="2100"/>
            </a:lvl5pPr>
          </a:lstStyle>
          <a:p>
            <a:r>
              <a:t>Body Level One</a:t>
            </a:r>
          </a:p>
          <a:p>
            <a:pPr lvl="1"/>
            <a:r>
              <a:t>Body Level Two</a:t>
            </a:r>
          </a:p>
          <a:p>
            <a:pPr lvl="2"/>
            <a:r>
              <a:t>Body Level Three</a:t>
            </a:r>
          </a:p>
          <a:p>
            <a:pPr lvl="3"/>
            <a:r>
              <a:t>Body Level Four</a:t>
            </a:r>
          </a:p>
          <a:p>
            <a:pPr lvl="4"/>
            <a:r>
              <a:t>Body Level Five</a:t>
            </a:r>
          </a:p>
        </p:txBody>
      </p:sp>
      <p:sp>
        <p:nvSpPr>
          <p:cNvPr id="341" name="Shape 341"/>
          <p:cNvSpPr>
            <a:spLocks noGrp="1"/>
          </p:cNvSpPr>
          <p:nvPr>
            <p:ph type="body" sz="quarter" idx="13"/>
          </p:nvPr>
        </p:nvSpPr>
        <p:spPr>
          <a:xfrm>
            <a:off x="991368" y="754920"/>
            <a:ext cx="16017185" cy="1458774"/>
          </a:xfrm>
          <a:prstGeom prst="rect">
            <a:avLst/>
          </a:prstGeom>
        </p:spPr>
        <p:txBody>
          <a:bodyPr>
            <a:normAutofit/>
          </a:bodyPr>
          <a:lstStyle/>
          <a:p>
            <a:pPr>
              <a:lnSpc>
                <a:spcPct val="80000"/>
              </a:lnSpc>
              <a:defRPr sz="5300" b="1"/>
            </a:pPr>
            <a:endParaRPr/>
          </a:p>
        </p:txBody>
      </p:sp>
      <p:sp>
        <p:nvSpPr>
          <p:cNvPr id="342" name="Shape 342"/>
          <p:cNvSpPr>
            <a:spLocks noGrp="1"/>
          </p:cNvSpPr>
          <p:nvPr>
            <p:ph type="sldNum" sz="quarter" idx="2"/>
          </p:nvPr>
        </p:nvSpPr>
        <p:spPr>
          <a:xfrm>
            <a:off x="18782289" y="754907"/>
            <a:ext cx="316643" cy="323165"/>
          </a:xfrm>
          <a:prstGeom prst="rect">
            <a:avLst/>
          </a:prstGeom>
        </p:spPr>
        <p:txBody>
          <a:bodyPr/>
          <a:lstStyle>
            <a:lvl1pPr defTabSz="911493">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151612392"/>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6_Title Only">
    <p:spTree>
      <p:nvGrpSpPr>
        <p:cNvPr id="1" name=""/>
        <p:cNvGrpSpPr/>
        <p:nvPr/>
      </p:nvGrpSpPr>
      <p:grpSpPr>
        <a:xfrm>
          <a:off x="0" y="0"/>
          <a:ext cx="0" cy="0"/>
          <a:chOff x="0" y="0"/>
          <a:chExt cx="0" cy="0"/>
        </a:xfrm>
      </p:grpSpPr>
      <p:sp>
        <p:nvSpPr>
          <p:cNvPr id="349" name="Shape 349"/>
          <p:cNvSpPr>
            <a:spLocks noGrp="1"/>
          </p:cNvSpPr>
          <p:nvPr>
            <p:ph type="body" sz="quarter" idx="1"/>
          </p:nvPr>
        </p:nvSpPr>
        <p:spPr>
          <a:xfrm>
            <a:off x="991397" y="754920"/>
            <a:ext cx="16017185" cy="1458774"/>
          </a:xfrm>
          <a:prstGeom prst="rect">
            <a:avLst/>
          </a:prstGeom>
        </p:spPr>
        <p:txBody>
          <a:bodyPr>
            <a:normAutofit/>
          </a:bodyPr>
          <a:lstStyle>
            <a:lvl1pPr>
              <a:lnSpc>
                <a:spcPct val="80000"/>
              </a:lnSpc>
              <a:defRPr sz="5300" b="1"/>
            </a:lvl1pPr>
            <a:lvl2pPr>
              <a:lnSpc>
                <a:spcPct val="80000"/>
              </a:lnSpc>
              <a:defRPr sz="5300" b="1"/>
            </a:lvl2pPr>
            <a:lvl3pPr marL="624070" indent="-624070">
              <a:lnSpc>
                <a:spcPct val="80000"/>
              </a:lnSpc>
              <a:defRPr sz="5300" b="1"/>
            </a:lvl3pPr>
            <a:lvl4pPr marL="871346" indent="-624070">
              <a:lnSpc>
                <a:spcPct val="80000"/>
              </a:lnSpc>
              <a:defRPr sz="5300" b="1"/>
            </a:lvl4pPr>
            <a:lvl5pPr marL="1118620" indent="-624070">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350" name="Shape 350"/>
          <p:cNvSpPr>
            <a:spLocks noGrp="1"/>
          </p:cNvSpPr>
          <p:nvPr>
            <p:ph type="sldNum" sz="quarter" idx="2"/>
          </p:nvPr>
        </p:nvSpPr>
        <p:spPr>
          <a:xfrm>
            <a:off x="18782289" y="754907"/>
            <a:ext cx="316643" cy="323165"/>
          </a:xfrm>
          <a:prstGeom prst="rect">
            <a:avLst/>
          </a:prstGeom>
        </p:spPr>
        <p:txBody>
          <a:bodyPr/>
          <a:lstStyle>
            <a:lvl1pPr defTabSz="911493">
              <a:defRPr sz="2100">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728328630"/>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x">
  <p:cSld name="1_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57" name="image3.tif" descr="PET4085_all in_LOGO AW_YELLOW_RGB.ai"/>
          <p:cNvPicPr>
            <a:picLocks noChangeAspect="1"/>
          </p:cNvPicPr>
          <p:nvPr/>
        </p:nvPicPr>
        <p:blipFill>
          <a:blip r:embed="rId3"/>
          <a:stretch>
            <a:fillRect/>
          </a:stretch>
        </p:blipFill>
        <p:spPr>
          <a:xfrm>
            <a:off x="6613820" y="3207469"/>
            <a:ext cx="17955207" cy="10092033"/>
          </a:xfrm>
          <a:prstGeom prst="rect">
            <a:avLst/>
          </a:prstGeom>
          <a:ln w="12700">
            <a:miter lim="400000"/>
          </a:ln>
        </p:spPr>
      </p:pic>
      <p:sp>
        <p:nvSpPr>
          <p:cNvPr id="358" name="Shape 358"/>
          <p:cNvSpPr>
            <a:spLocks noGrp="1"/>
          </p:cNvSpPr>
          <p:nvPr>
            <p:ph type="body" sz="quarter" idx="1"/>
          </p:nvPr>
        </p:nvSpPr>
        <p:spPr>
          <a:xfrm>
            <a:off x="1002829" y="712303"/>
            <a:ext cx="14493100" cy="1944749"/>
          </a:xfrm>
          <a:prstGeom prst="rect">
            <a:avLst/>
          </a:prstGeom>
        </p:spPr>
        <p:txBody>
          <a:bodyPr>
            <a:normAutofit/>
          </a:bodyPr>
          <a:lstStyle>
            <a:lvl1pPr>
              <a:lnSpc>
                <a:spcPct val="80000"/>
              </a:lnSpc>
              <a:spcBef>
                <a:spcPts val="0"/>
              </a:spcBef>
              <a:defRPr sz="5300" b="1">
                <a:solidFill>
                  <a:srgbClr val="FFCD00"/>
                </a:solidFill>
              </a:defRPr>
            </a:lvl1pPr>
            <a:lvl2pPr>
              <a:lnSpc>
                <a:spcPct val="80000"/>
              </a:lnSpc>
              <a:spcBef>
                <a:spcPts val="0"/>
              </a:spcBef>
              <a:defRPr sz="5300" b="1">
                <a:solidFill>
                  <a:srgbClr val="FFCD00"/>
                </a:solidFill>
              </a:defRPr>
            </a:lvl2pPr>
            <a:lvl3pPr marL="0" indent="0">
              <a:lnSpc>
                <a:spcPct val="80000"/>
              </a:lnSpc>
              <a:spcBef>
                <a:spcPts val="0"/>
              </a:spcBef>
              <a:buSzTx/>
              <a:buNone/>
              <a:defRPr sz="5300" b="1">
                <a:solidFill>
                  <a:srgbClr val="FFCD00"/>
                </a:solidFill>
              </a:defRPr>
            </a:lvl3pPr>
            <a:lvl4pPr marL="871346" indent="-624070">
              <a:lnSpc>
                <a:spcPct val="80000"/>
              </a:lnSpc>
              <a:spcBef>
                <a:spcPts val="0"/>
              </a:spcBef>
              <a:defRPr sz="5300" b="1">
                <a:solidFill>
                  <a:srgbClr val="FFCD00"/>
                </a:solidFill>
              </a:defRPr>
            </a:lvl4pPr>
            <a:lvl5pPr marL="1118620" indent="-624070">
              <a:lnSpc>
                <a:spcPct val="80000"/>
              </a:lnSpc>
              <a:spcBef>
                <a:spcPts val="0"/>
              </a:spcBef>
              <a:defRPr sz="53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59" name="Shape 359"/>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920973705"/>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x">
  <p:cSld name="4_Title Slide">
    <p:bg>
      <p:bgPr>
        <a:solidFill>
          <a:srgbClr val="000000"/>
        </a:solidFill>
        <a:effectLst/>
      </p:bgPr>
    </p:bg>
    <p:spTree>
      <p:nvGrpSpPr>
        <p:cNvPr id="1" name=""/>
        <p:cNvGrpSpPr/>
        <p:nvPr/>
      </p:nvGrpSpPr>
      <p:grpSpPr>
        <a:xfrm>
          <a:off x="0" y="0"/>
          <a:ext cx="0" cy="0"/>
          <a:chOff x="0" y="0"/>
          <a:chExt cx="0" cy="0"/>
        </a:xfrm>
      </p:grpSpPr>
      <p:sp>
        <p:nvSpPr>
          <p:cNvPr id="491" name="Shape 491"/>
          <p:cNvSpPr>
            <a:spLocks noGrp="1"/>
          </p:cNvSpPr>
          <p:nvPr>
            <p:ph type="title"/>
          </p:nvPr>
        </p:nvSpPr>
        <p:spPr>
          <a:xfrm>
            <a:off x="1507844" y="3513256"/>
            <a:ext cx="17088487" cy="2424180"/>
          </a:xfrm>
          <a:prstGeom prst="rect">
            <a:avLst/>
          </a:prstGeom>
        </p:spPr>
        <p:txBody>
          <a:bodyPr lIns="89599" tIns="89599" rIns="89599" bIns="89599">
            <a:normAutofit/>
          </a:bodyPr>
          <a:lstStyle>
            <a:lvl1pPr algn="ctr">
              <a:lnSpc>
                <a:spcPct val="100000"/>
              </a:lnSpc>
              <a:defRPr sz="11000" b="0">
                <a:solidFill>
                  <a:srgbClr val="FFFFFF"/>
                </a:solidFill>
                <a:latin typeface="Gill Sans"/>
                <a:ea typeface="Gill Sans"/>
                <a:cs typeface="Gill Sans"/>
                <a:sym typeface="Gill Sans"/>
              </a:defRPr>
            </a:lvl1pPr>
          </a:lstStyle>
          <a:p>
            <a:r>
              <a:t>Title Text</a:t>
            </a:r>
          </a:p>
        </p:txBody>
      </p:sp>
      <p:sp>
        <p:nvSpPr>
          <p:cNvPr id="492" name="Shape 492"/>
          <p:cNvSpPr>
            <a:spLocks noGrp="1"/>
          </p:cNvSpPr>
          <p:nvPr>
            <p:ph type="body" sz="quarter" idx="1"/>
          </p:nvPr>
        </p:nvSpPr>
        <p:spPr>
          <a:xfrm>
            <a:off x="3015635" y="6408635"/>
            <a:ext cx="14072872" cy="2890168"/>
          </a:xfrm>
          <a:prstGeom prst="rect">
            <a:avLst/>
          </a:prstGeom>
        </p:spPr>
        <p:txBody>
          <a:bodyPr lIns="89599" tIns="89599" rIns="89599" bIns="89599">
            <a:normAutofit/>
          </a:bodyPr>
          <a:lstStyle>
            <a:lvl1pPr algn="ctr">
              <a:spcBef>
                <a:spcPts val="3299"/>
              </a:spcBef>
              <a:defRPr sz="5400">
                <a:solidFill>
                  <a:srgbClr val="FFFFFF"/>
                </a:solidFill>
                <a:latin typeface="Gill Sans"/>
                <a:ea typeface="Gill Sans"/>
                <a:cs typeface="Gill Sans"/>
                <a:sym typeface="Gill Sans"/>
              </a:defRPr>
            </a:lvl1pPr>
            <a:lvl2pPr indent="896031" algn="ctr">
              <a:spcBef>
                <a:spcPts val="3299"/>
              </a:spcBef>
              <a:defRPr sz="5400">
                <a:solidFill>
                  <a:srgbClr val="FFFFFF"/>
                </a:solidFill>
                <a:latin typeface="Gill Sans"/>
                <a:ea typeface="Gill Sans"/>
                <a:cs typeface="Gill Sans"/>
                <a:sym typeface="Gill Sans"/>
              </a:defRPr>
            </a:lvl2pPr>
            <a:lvl3pPr marL="0" indent="1792065" algn="ctr">
              <a:spcBef>
                <a:spcPts val="3299"/>
              </a:spcBef>
              <a:buSzTx/>
              <a:buNone/>
              <a:defRPr sz="5400">
                <a:solidFill>
                  <a:srgbClr val="FFFFFF"/>
                </a:solidFill>
                <a:latin typeface="Gill Sans"/>
                <a:ea typeface="Gill Sans"/>
                <a:cs typeface="Gill Sans"/>
                <a:sym typeface="Gill Sans"/>
              </a:defRPr>
            </a:lvl3pPr>
            <a:lvl4pPr marL="0" indent="2688107" algn="ctr">
              <a:spcBef>
                <a:spcPts val="3299"/>
              </a:spcBef>
              <a:buSzTx/>
              <a:buNone/>
              <a:defRPr sz="5400">
                <a:solidFill>
                  <a:srgbClr val="FFFFFF"/>
                </a:solidFill>
                <a:latin typeface="Gill Sans"/>
                <a:ea typeface="Gill Sans"/>
                <a:cs typeface="Gill Sans"/>
                <a:sym typeface="Gill Sans"/>
              </a:defRPr>
            </a:lvl4pPr>
            <a:lvl5pPr marL="0" indent="3584132" algn="ctr">
              <a:spcBef>
                <a:spcPts val="3299"/>
              </a:spcBef>
              <a:buSzTx/>
              <a:buNone/>
              <a:defRPr sz="54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493" name="Shape 493"/>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270918867"/>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x">
  <p:cSld name="6_Title and Content">
    <p:bg>
      <p:bgPr>
        <a:solidFill>
          <a:srgbClr val="000000"/>
        </a:solidFill>
        <a:effectLst/>
      </p:bgPr>
    </p:bg>
    <p:spTree>
      <p:nvGrpSpPr>
        <p:cNvPr id="1" name=""/>
        <p:cNvGrpSpPr/>
        <p:nvPr/>
      </p:nvGrpSpPr>
      <p:grpSpPr>
        <a:xfrm>
          <a:off x="0" y="0"/>
          <a:ext cx="0" cy="0"/>
          <a:chOff x="0" y="0"/>
          <a:chExt cx="0" cy="0"/>
        </a:xfrm>
      </p:grpSpPr>
      <p:sp>
        <p:nvSpPr>
          <p:cNvPr id="500" name="Shape 500"/>
          <p:cNvSpPr>
            <a:spLocks noGrp="1"/>
          </p:cNvSpPr>
          <p:nvPr>
            <p:ph type="title"/>
          </p:nvPr>
        </p:nvSpPr>
        <p:spPr>
          <a:xfrm>
            <a:off x="1005205" y="452928"/>
            <a:ext cx="18093690" cy="1884893"/>
          </a:xfrm>
          <a:prstGeom prst="rect">
            <a:avLst/>
          </a:prstGeom>
        </p:spPr>
        <p:txBody>
          <a:bodyPr lIns="89599" tIns="89599" rIns="89599" bIns="89599">
            <a:normAutofit/>
          </a:bodyPr>
          <a:lstStyle>
            <a:lvl1pPr algn="ctr">
              <a:lnSpc>
                <a:spcPct val="100000"/>
              </a:lnSpc>
              <a:defRPr sz="11000" b="0">
                <a:solidFill>
                  <a:srgbClr val="FFFFFF"/>
                </a:solidFill>
                <a:latin typeface="Gill Sans"/>
                <a:ea typeface="Gill Sans"/>
                <a:cs typeface="Gill Sans"/>
                <a:sym typeface="Gill Sans"/>
              </a:defRPr>
            </a:lvl1pPr>
          </a:lstStyle>
          <a:p>
            <a:r>
              <a:t>Title Text</a:t>
            </a:r>
          </a:p>
        </p:txBody>
      </p:sp>
      <p:sp>
        <p:nvSpPr>
          <p:cNvPr id="501" name="Shape 501"/>
          <p:cNvSpPr>
            <a:spLocks noGrp="1"/>
          </p:cNvSpPr>
          <p:nvPr>
            <p:ph type="body" idx="1"/>
          </p:nvPr>
        </p:nvSpPr>
        <p:spPr>
          <a:xfrm>
            <a:off x="1005205" y="2638853"/>
            <a:ext cx="18093690" cy="7463649"/>
          </a:xfrm>
          <a:prstGeom prst="rect">
            <a:avLst/>
          </a:prstGeom>
        </p:spPr>
        <p:txBody>
          <a:bodyPr lIns="89599" tIns="89599" rIns="89599" bIns="89599">
            <a:normAutofit/>
          </a:bodyPr>
          <a:lstStyle>
            <a:lvl1pPr marL="1742292" indent="-1120043">
              <a:spcBef>
                <a:spcPts val="3299"/>
              </a:spcBef>
              <a:buSzPct val="171000"/>
              <a:buFont typeface="Gill Sans"/>
              <a:buChar char="•"/>
              <a:defRPr sz="5400">
                <a:solidFill>
                  <a:srgbClr val="FFFFFF"/>
                </a:solidFill>
                <a:latin typeface="Gill Sans"/>
                <a:ea typeface="Gill Sans"/>
                <a:cs typeface="Gill Sans"/>
                <a:sym typeface="Gill Sans"/>
              </a:defRPr>
            </a:lvl1pPr>
            <a:lvl2pPr marL="2613431" indent="-1120043">
              <a:spcBef>
                <a:spcPts val="3299"/>
              </a:spcBef>
              <a:buSzPct val="171000"/>
              <a:buFont typeface="Gill Sans"/>
              <a:buChar char="•"/>
              <a:defRPr sz="5400">
                <a:solidFill>
                  <a:srgbClr val="FFFFFF"/>
                </a:solidFill>
                <a:latin typeface="Gill Sans"/>
                <a:ea typeface="Gill Sans"/>
                <a:cs typeface="Gill Sans"/>
                <a:sym typeface="Gill Sans"/>
              </a:defRPr>
            </a:lvl2pPr>
            <a:lvl3pPr marL="3484588" indent="-1120043">
              <a:spcBef>
                <a:spcPts val="3299"/>
              </a:spcBef>
              <a:buSzPct val="171000"/>
              <a:buFont typeface="Gill Sans"/>
              <a:buChar char="•"/>
              <a:defRPr sz="5400">
                <a:solidFill>
                  <a:srgbClr val="FFFFFF"/>
                </a:solidFill>
                <a:latin typeface="Gill Sans"/>
                <a:ea typeface="Gill Sans"/>
                <a:cs typeface="Gill Sans"/>
                <a:sym typeface="Gill Sans"/>
              </a:defRPr>
            </a:lvl3pPr>
            <a:lvl4pPr marL="4355722" indent="-1120043">
              <a:spcBef>
                <a:spcPts val="3299"/>
              </a:spcBef>
              <a:buSzPct val="171000"/>
              <a:buFont typeface="Gill Sans"/>
              <a:buChar char="•"/>
              <a:defRPr sz="5400">
                <a:solidFill>
                  <a:srgbClr val="FFFFFF"/>
                </a:solidFill>
                <a:latin typeface="Gill Sans"/>
                <a:ea typeface="Gill Sans"/>
                <a:cs typeface="Gill Sans"/>
                <a:sym typeface="Gill Sans"/>
              </a:defRPr>
            </a:lvl4pPr>
            <a:lvl5pPr marL="5226869" indent="-1120043">
              <a:spcBef>
                <a:spcPts val="3299"/>
              </a:spcBef>
              <a:buSzPct val="171000"/>
              <a:buFont typeface="Gill Sans"/>
              <a:buChar char="•"/>
              <a:defRPr sz="54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02" name="Shape 502"/>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541995049"/>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x">
  <p:cSld name="Section Header">
    <p:bg>
      <p:bgPr>
        <a:solidFill>
          <a:srgbClr val="000000"/>
        </a:solidFill>
        <a:effectLst/>
      </p:bgPr>
    </p:bg>
    <p:spTree>
      <p:nvGrpSpPr>
        <p:cNvPr id="1" name=""/>
        <p:cNvGrpSpPr/>
        <p:nvPr/>
      </p:nvGrpSpPr>
      <p:grpSpPr>
        <a:xfrm>
          <a:off x="0" y="0"/>
          <a:ext cx="0" cy="0"/>
          <a:chOff x="0" y="0"/>
          <a:chExt cx="0" cy="0"/>
        </a:xfrm>
      </p:grpSpPr>
      <p:sp>
        <p:nvSpPr>
          <p:cNvPr id="509" name="Shape 509"/>
          <p:cNvSpPr>
            <a:spLocks noGrp="1"/>
          </p:cNvSpPr>
          <p:nvPr>
            <p:ph type="title"/>
          </p:nvPr>
        </p:nvSpPr>
        <p:spPr>
          <a:xfrm>
            <a:off x="1588103" y="7267307"/>
            <a:ext cx="17088487" cy="2246164"/>
          </a:xfrm>
          <a:prstGeom prst="rect">
            <a:avLst/>
          </a:prstGeom>
        </p:spPr>
        <p:txBody>
          <a:bodyPr lIns="89599" tIns="89599" rIns="89599" bIns="89599">
            <a:normAutofit/>
          </a:bodyPr>
          <a:lstStyle>
            <a:lvl1pPr>
              <a:lnSpc>
                <a:spcPct val="100000"/>
              </a:lnSpc>
              <a:defRPr sz="7900" cap="all">
                <a:solidFill>
                  <a:srgbClr val="FFFFFF"/>
                </a:solidFill>
                <a:latin typeface="Gill Sans"/>
                <a:ea typeface="Gill Sans"/>
                <a:cs typeface="Gill Sans"/>
                <a:sym typeface="Gill Sans"/>
              </a:defRPr>
            </a:lvl1pPr>
          </a:lstStyle>
          <a:p>
            <a:r>
              <a:t>Title Text</a:t>
            </a:r>
          </a:p>
        </p:txBody>
      </p:sp>
      <p:sp>
        <p:nvSpPr>
          <p:cNvPr id="510" name="Shape 510"/>
          <p:cNvSpPr>
            <a:spLocks noGrp="1"/>
          </p:cNvSpPr>
          <p:nvPr>
            <p:ph type="body" sz="quarter" idx="1"/>
          </p:nvPr>
        </p:nvSpPr>
        <p:spPr>
          <a:xfrm>
            <a:off x="1588103" y="4793387"/>
            <a:ext cx="17088487" cy="2473920"/>
          </a:xfrm>
          <a:prstGeom prst="rect">
            <a:avLst/>
          </a:prstGeom>
        </p:spPr>
        <p:txBody>
          <a:bodyPr lIns="89599" tIns="89599" rIns="89599" bIns="89599" anchor="b">
            <a:normAutofit/>
          </a:bodyPr>
          <a:lstStyle>
            <a:lvl1pPr>
              <a:spcBef>
                <a:spcPts val="3299"/>
              </a:spcBef>
              <a:defRPr sz="4000">
                <a:solidFill>
                  <a:srgbClr val="FFFFFF"/>
                </a:solidFill>
                <a:latin typeface="Gill Sans"/>
                <a:ea typeface="Gill Sans"/>
                <a:cs typeface="Gill Sans"/>
                <a:sym typeface="Gill Sans"/>
              </a:defRPr>
            </a:lvl1pPr>
            <a:lvl2pPr indent="896031">
              <a:spcBef>
                <a:spcPts val="3299"/>
              </a:spcBef>
              <a:defRPr sz="4000">
                <a:solidFill>
                  <a:srgbClr val="FFFFFF"/>
                </a:solidFill>
                <a:latin typeface="Gill Sans"/>
                <a:ea typeface="Gill Sans"/>
                <a:cs typeface="Gill Sans"/>
                <a:sym typeface="Gill Sans"/>
              </a:defRPr>
            </a:lvl2pPr>
            <a:lvl3pPr marL="0" indent="1792065">
              <a:spcBef>
                <a:spcPts val="3299"/>
              </a:spcBef>
              <a:buSzTx/>
              <a:buNone/>
              <a:defRPr sz="4000">
                <a:solidFill>
                  <a:srgbClr val="FFFFFF"/>
                </a:solidFill>
                <a:latin typeface="Gill Sans"/>
                <a:ea typeface="Gill Sans"/>
                <a:cs typeface="Gill Sans"/>
                <a:sym typeface="Gill Sans"/>
              </a:defRPr>
            </a:lvl3pPr>
            <a:lvl4pPr marL="0" indent="2688107">
              <a:spcBef>
                <a:spcPts val="3299"/>
              </a:spcBef>
              <a:buSzTx/>
              <a:buNone/>
              <a:defRPr sz="4000">
                <a:solidFill>
                  <a:srgbClr val="FFFFFF"/>
                </a:solidFill>
                <a:latin typeface="Gill Sans"/>
                <a:ea typeface="Gill Sans"/>
                <a:cs typeface="Gill Sans"/>
                <a:sym typeface="Gill Sans"/>
              </a:defRPr>
            </a:lvl4pPr>
            <a:lvl5pPr marL="0" indent="3584132">
              <a:spcBef>
                <a:spcPts val="3299"/>
              </a:spcBef>
              <a:buSzTx/>
              <a:buNone/>
              <a:defRPr sz="40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11" name="Shape 511"/>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510186296"/>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x">
  <p:cSld name="6_Two Content">
    <p:bg>
      <p:bgPr>
        <a:solidFill>
          <a:srgbClr val="000000"/>
        </a:solidFill>
        <a:effectLst/>
      </p:bgPr>
    </p:bg>
    <p:spTree>
      <p:nvGrpSpPr>
        <p:cNvPr id="1" name=""/>
        <p:cNvGrpSpPr/>
        <p:nvPr/>
      </p:nvGrpSpPr>
      <p:grpSpPr>
        <a:xfrm>
          <a:off x="0" y="0"/>
          <a:ext cx="0" cy="0"/>
          <a:chOff x="0" y="0"/>
          <a:chExt cx="0" cy="0"/>
        </a:xfrm>
      </p:grpSpPr>
      <p:sp>
        <p:nvSpPr>
          <p:cNvPr id="518" name="Shape 518"/>
          <p:cNvSpPr>
            <a:spLocks noGrp="1"/>
          </p:cNvSpPr>
          <p:nvPr>
            <p:ph type="title"/>
          </p:nvPr>
        </p:nvSpPr>
        <p:spPr>
          <a:xfrm>
            <a:off x="1005205" y="452928"/>
            <a:ext cx="18093690" cy="1884893"/>
          </a:xfrm>
          <a:prstGeom prst="rect">
            <a:avLst/>
          </a:prstGeom>
        </p:spPr>
        <p:txBody>
          <a:bodyPr lIns="89599" tIns="89599" rIns="89599" bIns="89599">
            <a:normAutofit/>
          </a:bodyPr>
          <a:lstStyle>
            <a:lvl1pPr algn="ctr">
              <a:lnSpc>
                <a:spcPct val="100000"/>
              </a:lnSpc>
              <a:defRPr sz="11000" b="0">
                <a:solidFill>
                  <a:srgbClr val="FFFFFF"/>
                </a:solidFill>
                <a:latin typeface="Gill Sans"/>
                <a:ea typeface="Gill Sans"/>
                <a:cs typeface="Gill Sans"/>
                <a:sym typeface="Gill Sans"/>
              </a:defRPr>
            </a:lvl1pPr>
          </a:lstStyle>
          <a:p>
            <a:r>
              <a:t>Title Text</a:t>
            </a:r>
          </a:p>
        </p:txBody>
      </p:sp>
      <p:sp>
        <p:nvSpPr>
          <p:cNvPr id="519" name="Shape 519"/>
          <p:cNvSpPr>
            <a:spLocks noGrp="1"/>
          </p:cNvSpPr>
          <p:nvPr>
            <p:ph type="body" sz="half" idx="1"/>
          </p:nvPr>
        </p:nvSpPr>
        <p:spPr>
          <a:xfrm>
            <a:off x="1005208" y="2638853"/>
            <a:ext cx="8879311" cy="7463649"/>
          </a:xfrm>
          <a:prstGeom prst="rect">
            <a:avLst/>
          </a:prstGeom>
        </p:spPr>
        <p:txBody>
          <a:bodyPr lIns="89599" tIns="89599" rIns="89599" bIns="89599">
            <a:normAutofit/>
          </a:bodyPr>
          <a:lstStyle>
            <a:lvl1pPr marL="1742292" indent="-1120043">
              <a:spcBef>
                <a:spcPts val="3299"/>
              </a:spcBef>
              <a:buSzPct val="171000"/>
              <a:buFont typeface="Gill Sans"/>
              <a:buChar char="•"/>
              <a:defRPr sz="5400">
                <a:solidFill>
                  <a:srgbClr val="FFFFFF"/>
                </a:solidFill>
                <a:latin typeface="Gill Sans"/>
                <a:ea typeface="Gill Sans"/>
                <a:cs typeface="Gill Sans"/>
                <a:sym typeface="Gill Sans"/>
              </a:defRPr>
            </a:lvl1pPr>
            <a:lvl2pPr marL="2804081" indent="-1310691">
              <a:spcBef>
                <a:spcPts val="3299"/>
              </a:spcBef>
              <a:buSzPct val="171000"/>
              <a:buFont typeface="Gill Sans"/>
              <a:buChar char="•"/>
              <a:defRPr sz="5400">
                <a:solidFill>
                  <a:srgbClr val="FFFFFF"/>
                </a:solidFill>
                <a:latin typeface="Gill Sans"/>
                <a:ea typeface="Gill Sans"/>
                <a:cs typeface="Gill Sans"/>
                <a:sym typeface="Gill Sans"/>
              </a:defRPr>
            </a:lvl2pPr>
            <a:lvl3pPr marL="3944083" indent="-1579548">
              <a:spcBef>
                <a:spcPts val="3299"/>
              </a:spcBef>
              <a:buSzPct val="171000"/>
              <a:buFont typeface="Gill Sans"/>
              <a:buChar char="•"/>
              <a:defRPr sz="5400">
                <a:solidFill>
                  <a:srgbClr val="FFFFFF"/>
                </a:solidFill>
                <a:latin typeface="Gill Sans"/>
                <a:ea typeface="Gill Sans"/>
                <a:cs typeface="Gill Sans"/>
                <a:sym typeface="Gill Sans"/>
              </a:defRPr>
            </a:lvl3pPr>
            <a:lvl4pPr marL="4995751" indent="-1760068">
              <a:spcBef>
                <a:spcPts val="3299"/>
              </a:spcBef>
              <a:buSzPct val="171000"/>
              <a:buFont typeface="Gill Sans"/>
              <a:buChar char="•"/>
              <a:defRPr sz="5400">
                <a:solidFill>
                  <a:srgbClr val="FFFFFF"/>
                </a:solidFill>
                <a:latin typeface="Gill Sans"/>
                <a:ea typeface="Gill Sans"/>
                <a:cs typeface="Gill Sans"/>
                <a:sym typeface="Gill Sans"/>
              </a:defRPr>
            </a:lvl4pPr>
            <a:lvl5pPr marL="5866893" indent="-1760068">
              <a:spcBef>
                <a:spcPts val="3299"/>
              </a:spcBef>
              <a:buSzPct val="171000"/>
              <a:buFont typeface="Gill Sans"/>
              <a:buChar char="•"/>
              <a:defRPr sz="54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20" name="Shape 520"/>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014380554"/>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x">
  <p:cSld name="Comparison">
    <p:bg>
      <p:bgPr>
        <a:solidFill>
          <a:srgbClr val="000000"/>
        </a:solidFill>
        <a:effectLst/>
      </p:bgPr>
    </p:bg>
    <p:spTree>
      <p:nvGrpSpPr>
        <p:cNvPr id="1" name=""/>
        <p:cNvGrpSpPr/>
        <p:nvPr/>
      </p:nvGrpSpPr>
      <p:grpSpPr>
        <a:xfrm>
          <a:off x="0" y="0"/>
          <a:ext cx="0" cy="0"/>
          <a:chOff x="0" y="0"/>
          <a:chExt cx="0" cy="0"/>
        </a:xfrm>
      </p:grpSpPr>
      <p:sp>
        <p:nvSpPr>
          <p:cNvPr id="527" name="Shape 527"/>
          <p:cNvSpPr>
            <a:spLocks noGrp="1"/>
          </p:cNvSpPr>
          <p:nvPr>
            <p:ph type="title"/>
          </p:nvPr>
        </p:nvSpPr>
        <p:spPr>
          <a:xfrm>
            <a:off x="1005205" y="452928"/>
            <a:ext cx="18093690" cy="1884893"/>
          </a:xfrm>
          <a:prstGeom prst="rect">
            <a:avLst/>
          </a:prstGeom>
        </p:spPr>
        <p:txBody>
          <a:bodyPr lIns="89599" tIns="89599" rIns="89599" bIns="89599">
            <a:normAutofit/>
          </a:bodyPr>
          <a:lstStyle>
            <a:lvl1pPr algn="ctr">
              <a:lnSpc>
                <a:spcPct val="100000"/>
              </a:lnSpc>
              <a:defRPr sz="11000" b="0">
                <a:solidFill>
                  <a:srgbClr val="FFFFFF"/>
                </a:solidFill>
                <a:latin typeface="Gill Sans"/>
                <a:ea typeface="Gill Sans"/>
                <a:cs typeface="Gill Sans"/>
                <a:sym typeface="Gill Sans"/>
              </a:defRPr>
            </a:lvl1pPr>
          </a:lstStyle>
          <a:p>
            <a:r>
              <a:t>Title Text</a:t>
            </a:r>
          </a:p>
        </p:txBody>
      </p:sp>
      <p:sp>
        <p:nvSpPr>
          <p:cNvPr id="528" name="Shape 528"/>
          <p:cNvSpPr>
            <a:spLocks noGrp="1"/>
          </p:cNvSpPr>
          <p:nvPr>
            <p:ph type="body" sz="quarter" idx="1"/>
          </p:nvPr>
        </p:nvSpPr>
        <p:spPr>
          <a:xfrm>
            <a:off x="1005213" y="2531514"/>
            <a:ext cx="8882803" cy="1055016"/>
          </a:xfrm>
          <a:prstGeom prst="rect">
            <a:avLst/>
          </a:prstGeom>
        </p:spPr>
        <p:txBody>
          <a:bodyPr lIns="89599" tIns="89599" rIns="89599" bIns="89599" anchor="b">
            <a:normAutofit/>
          </a:bodyPr>
          <a:lstStyle>
            <a:lvl1pPr>
              <a:spcBef>
                <a:spcPts val="3299"/>
              </a:spcBef>
              <a:defRPr sz="4800" b="1">
                <a:solidFill>
                  <a:srgbClr val="FFFFFF"/>
                </a:solidFill>
                <a:latin typeface="Gill Sans"/>
                <a:ea typeface="Gill Sans"/>
                <a:cs typeface="Gill Sans"/>
                <a:sym typeface="Gill Sans"/>
              </a:defRPr>
            </a:lvl1pPr>
            <a:lvl2pPr indent="896031">
              <a:spcBef>
                <a:spcPts val="3299"/>
              </a:spcBef>
              <a:defRPr sz="4800" b="1">
                <a:solidFill>
                  <a:srgbClr val="FFFFFF"/>
                </a:solidFill>
                <a:latin typeface="Gill Sans"/>
                <a:ea typeface="Gill Sans"/>
                <a:cs typeface="Gill Sans"/>
                <a:sym typeface="Gill Sans"/>
              </a:defRPr>
            </a:lvl2pPr>
            <a:lvl3pPr marL="0" indent="1792065">
              <a:spcBef>
                <a:spcPts val="3299"/>
              </a:spcBef>
              <a:buSzTx/>
              <a:buNone/>
              <a:defRPr sz="4800" b="1">
                <a:solidFill>
                  <a:srgbClr val="FFFFFF"/>
                </a:solidFill>
                <a:latin typeface="Gill Sans"/>
                <a:ea typeface="Gill Sans"/>
                <a:cs typeface="Gill Sans"/>
                <a:sym typeface="Gill Sans"/>
              </a:defRPr>
            </a:lvl3pPr>
            <a:lvl4pPr marL="0" indent="2688107">
              <a:spcBef>
                <a:spcPts val="3299"/>
              </a:spcBef>
              <a:buSzTx/>
              <a:buNone/>
              <a:defRPr sz="4800" b="1">
                <a:solidFill>
                  <a:srgbClr val="FFFFFF"/>
                </a:solidFill>
                <a:latin typeface="Gill Sans"/>
                <a:ea typeface="Gill Sans"/>
                <a:cs typeface="Gill Sans"/>
                <a:sym typeface="Gill Sans"/>
              </a:defRPr>
            </a:lvl4pPr>
            <a:lvl5pPr marL="0" indent="3584132">
              <a:spcBef>
                <a:spcPts val="3299"/>
              </a:spcBef>
              <a:buSzTx/>
              <a:buNone/>
              <a:defRPr sz="4800" b="1">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29" name="Shape 529"/>
          <p:cNvSpPr>
            <a:spLocks noGrp="1"/>
          </p:cNvSpPr>
          <p:nvPr>
            <p:ph type="body" sz="quarter" idx="13"/>
          </p:nvPr>
        </p:nvSpPr>
        <p:spPr>
          <a:xfrm>
            <a:off x="10212605" y="2531514"/>
            <a:ext cx="8886293" cy="1055016"/>
          </a:xfrm>
          <a:prstGeom prst="rect">
            <a:avLst/>
          </a:prstGeom>
        </p:spPr>
        <p:txBody>
          <a:bodyPr lIns="89599" tIns="89599" rIns="89599" bIns="89599" anchor="b">
            <a:normAutofit/>
          </a:bodyPr>
          <a:lstStyle>
            <a:lvl1pPr>
              <a:spcBef>
                <a:spcPts val="2720"/>
              </a:spcBef>
              <a:defRPr sz="4700" b="1">
                <a:solidFill>
                  <a:srgbClr val="FFFFFF"/>
                </a:solidFill>
                <a:latin typeface="Gill Sans"/>
                <a:ea typeface="Gill Sans"/>
                <a:cs typeface="Gill Sans"/>
                <a:sym typeface="Gill Sans"/>
              </a:defRPr>
            </a:lvl1pPr>
          </a:lstStyle>
          <a:p>
            <a:pPr>
              <a:spcBef>
                <a:spcPts val="3300"/>
              </a:spcBef>
              <a:defRPr sz="4700" b="1">
                <a:solidFill>
                  <a:srgbClr val="FFFFFF"/>
                </a:solidFill>
                <a:latin typeface="Gill Sans"/>
                <a:ea typeface="Gill Sans"/>
                <a:cs typeface="Gill Sans"/>
                <a:sym typeface="Gill Sans"/>
              </a:defRPr>
            </a:pPr>
            <a:endParaRPr/>
          </a:p>
        </p:txBody>
      </p:sp>
      <p:sp>
        <p:nvSpPr>
          <p:cNvPr id="530" name="Shape 530"/>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181119009"/>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Shape 63"/>
          <p:cNvSpPr>
            <a:spLocks noGrp="1"/>
          </p:cNvSpPr>
          <p:nvPr>
            <p:ph type="body" sz="quarter" idx="1"/>
          </p:nvPr>
        </p:nvSpPr>
        <p:spPr>
          <a:xfrm>
            <a:off x="991397" y="754944"/>
            <a:ext cx="16017185" cy="1464633"/>
          </a:xfrm>
          <a:prstGeom prst="rect">
            <a:avLst/>
          </a:prstGeom>
        </p:spPr>
        <p:txBody>
          <a:bodyPr>
            <a:normAutofit/>
          </a:bodyPr>
          <a:lstStyle>
            <a:lvl1pPr>
              <a:lnSpc>
                <a:spcPct val="80000"/>
              </a:lnSpc>
              <a:defRPr sz="5300" b="1"/>
            </a:lvl1pPr>
            <a:lvl2pPr>
              <a:lnSpc>
                <a:spcPct val="80000"/>
              </a:lnSpc>
              <a:defRPr sz="5300" b="1"/>
            </a:lvl2pPr>
            <a:lvl3pPr marL="595556" indent="-595556">
              <a:lnSpc>
                <a:spcPct val="80000"/>
              </a:lnSpc>
              <a:defRPr sz="5300" b="1"/>
            </a:lvl3pPr>
            <a:lvl4pPr marL="842779" indent="-595556">
              <a:lnSpc>
                <a:spcPct val="80000"/>
              </a:lnSpc>
              <a:defRPr sz="5300" b="1"/>
            </a:lvl4pPr>
            <a:lvl5pPr marL="1089989" indent="-595556">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945923683"/>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x">
  <p:cSld name="7_Title Only">
    <p:bg>
      <p:bgPr>
        <a:solidFill>
          <a:srgbClr val="000000"/>
        </a:solidFill>
        <a:effectLst/>
      </p:bgPr>
    </p:bg>
    <p:spTree>
      <p:nvGrpSpPr>
        <p:cNvPr id="1" name=""/>
        <p:cNvGrpSpPr/>
        <p:nvPr/>
      </p:nvGrpSpPr>
      <p:grpSpPr>
        <a:xfrm>
          <a:off x="0" y="0"/>
          <a:ext cx="0" cy="0"/>
          <a:chOff x="0" y="0"/>
          <a:chExt cx="0" cy="0"/>
        </a:xfrm>
      </p:grpSpPr>
      <p:sp>
        <p:nvSpPr>
          <p:cNvPr id="537" name="Shape 537"/>
          <p:cNvSpPr>
            <a:spLocks noGrp="1"/>
          </p:cNvSpPr>
          <p:nvPr>
            <p:ph type="title"/>
          </p:nvPr>
        </p:nvSpPr>
        <p:spPr>
          <a:xfrm>
            <a:off x="1005205" y="452928"/>
            <a:ext cx="18093690" cy="1884893"/>
          </a:xfrm>
          <a:prstGeom prst="rect">
            <a:avLst/>
          </a:prstGeom>
        </p:spPr>
        <p:txBody>
          <a:bodyPr lIns="89599" tIns="89599" rIns="89599" bIns="89599">
            <a:normAutofit/>
          </a:bodyPr>
          <a:lstStyle>
            <a:lvl1pPr algn="ctr">
              <a:lnSpc>
                <a:spcPct val="100000"/>
              </a:lnSpc>
              <a:defRPr sz="11000" b="0">
                <a:solidFill>
                  <a:srgbClr val="FFFFFF"/>
                </a:solidFill>
                <a:latin typeface="Gill Sans"/>
                <a:ea typeface="Gill Sans"/>
                <a:cs typeface="Gill Sans"/>
                <a:sym typeface="Gill Sans"/>
              </a:defRPr>
            </a:lvl1pPr>
          </a:lstStyle>
          <a:p>
            <a:r>
              <a:t>Title Text</a:t>
            </a:r>
          </a:p>
        </p:txBody>
      </p:sp>
      <p:sp>
        <p:nvSpPr>
          <p:cNvPr id="538" name="Shape 538"/>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139098263"/>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x">
  <p:cSld name="5_Blank">
    <p:bg>
      <p:bgPr>
        <a:solidFill>
          <a:srgbClr val="000000"/>
        </a:solidFill>
        <a:effectLst/>
      </p:bgPr>
    </p:bg>
    <p:spTree>
      <p:nvGrpSpPr>
        <p:cNvPr id="1" name=""/>
        <p:cNvGrpSpPr/>
        <p:nvPr/>
      </p:nvGrpSpPr>
      <p:grpSpPr>
        <a:xfrm>
          <a:off x="0" y="0"/>
          <a:ext cx="0" cy="0"/>
          <a:chOff x="0" y="0"/>
          <a:chExt cx="0" cy="0"/>
        </a:xfrm>
      </p:grpSpPr>
      <p:sp>
        <p:nvSpPr>
          <p:cNvPr id="545" name="Shape 545"/>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015336015"/>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x">
  <p:cSld name="Content with Caption">
    <p:bg>
      <p:bgPr>
        <a:solidFill>
          <a:srgbClr val="000000"/>
        </a:solidFill>
        <a:effectLst/>
      </p:bgPr>
    </p:bg>
    <p:spTree>
      <p:nvGrpSpPr>
        <p:cNvPr id="1" name=""/>
        <p:cNvGrpSpPr/>
        <p:nvPr/>
      </p:nvGrpSpPr>
      <p:grpSpPr>
        <a:xfrm>
          <a:off x="0" y="0"/>
          <a:ext cx="0" cy="0"/>
          <a:chOff x="0" y="0"/>
          <a:chExt cx="0" cy="0"/>
        </a:xfrm>
      </p:grpSpPr>
      <p:sp>
        <p:nvSpPr>
          <p:cNvPr id="552" name="Shape 552"/>
          <p:cNvSpPr>
            <a:spLocks noGrp="1"/>
          </p:cNvSpPr>
          <p:nvPr>
            <p:ph type="title"/>
          </p:nvPr>
        </p:nvSpPr>
        <p:spPr>
          <a:xfrm>
            <a:off x="1005207" y="450297"/>
            <a:ext cx="6614112" cy="1916308"/>
          </a:xfrm>
          <a:prstGeom prst="rect">
            <a:avLst/>
          </a:prstGeom>
        </p:spPr>
        <p:txBody>
          <a:bodyPr lIns="89599" tIns="89599" rIns="89599" bIns="89599" anchor="b">
            <a:normAutofit/>
          </a:bodyPr>
          <a:lstStyle>
            <a:lvl1pPr>
              <a:lnSpc>
                <a:spcPct val="100000"/>
              </a:lnSpc>
              <a:defRPr sz="4000">
                <a:solidFill>
                  <a:srgbClr val="FFFFFF"/>
                </a:solidFill>
                <a:latin typeface="Gill Sans"/>
                <a:ea typeface="Gill Sans"/>
                <a:cs typeface="Gill Sans"/>
                <a:sym typeface="Gill Sans"/>
              </a:defRPr>
            </a:lvl1pPr>
          </a:lstStyle>
          <a:p>
            <a:r>
              <a:t>Title Text</a:t>
            </a:r>
          </a:p>
        </p:txBody>
      </p:sp>
      <p:sp>
        <p:nvSpPr>
          <p:cNvPr id="553" name="Shape 553"/>
          <p:cNvSpPr>
            <a:spLocks noGrp="1"/>
          </p:cNvSpPr>
          <p:nvPr>
            <p:ph type="body" idx="1"/>
          </p:nvPr>
        </p:nvSpPr>
        <p:spPr>
          <a:xfrm>
            <a:off x="7860147" y="450291"/>
            <a:ext cx="11238749" cy="9652220"/>
          </a:xfrm>
          <a:prstGeom prst="rect">
            <a:avLst/>
          </a:prstGeom>
        </p:spPr>
        <p:txBody>
          <a:bodyPr lIns="89599" tIns="89599" rIns="89599" bIns="89599">
            <a:normAutofit/>
          </a:bodyPr>
          <a:lstStyle>
            <a:lvl1pPr marL="1742292" indent="-1120043">
              <a:spcBef>
                <a:spcPts val="3299"/>
              </a:spcBef>
              <a:buSzPct val="171000"/>
              <a:buFont typeface="Gill Sans"/>
              <a:buChar char="•"/>
              <a:defRPr sz="6300">
                <a:solidFill>
                  <a:srgbClr val="FFFFFF"/>
                </a:solidFill>
                <a:latin typeface="Gill Sans"/>
                <a:ea typeface="Gill Sans"/>
                <a:cs typeface="Gill Sans"/>
                <a:sym typeface="Gill Sans"/>
              </a:defRPr>
            </a:lvl1pPr>
            <a:lvl2pPr marL="2776350" indent="-1282958">
              <a:spcBef>
                <a:spcPts val="3299"/>
              </a:spcBef>
              <a:buSzPct val="171000"/>
              <a:buFont typeface="Gill Sans"/>
              <a:buChar char="•"/>
              <a:defRPr sz="6300">
                <a:solidFill>
                  <a:srgbClr val="FFFFFF"/>
                </a:solidFill>
                <a:latin typeface="Gill Sans"/>
                <a:ea typeface="Gill Sans"/>
                <a:cs typeface="Gill Sans"/>
                <a:sym typeface="Gill Sans"/>
              </a:defRPr>
            </a:lvl2pPr>
            <a:lvl3pPr marL="3865869" indent="-1501336">
              <a:spcBef>
                <a:spcPts val="3299"/>
              </a:spcBef>
              <a:buSzPct val="171000"/>
              <a:buFont typeface="Gill Sans"/>
              <a:buChar char="•"/>
              <a:defRPr sz="6300">
                <a:solidFill>
                  <a:srgbClr val="FFFFFF"/>
                </a:solidFill>
                <a:latin typeface="Gill Sans"/>
                <a:ea typeface="Gill Sans"/>
                <a:cs typeface="Gill Sans"/>
                <a:sym typeface="Gill Sans"/>
              </a:defRPr>
            </a:lvl3pPr>
            <a:lvl4pPr marL="5044976" indent="-1809305">
              <a:spcBef>
                <a:spcPts val="3299"/>
              </a:spcBef>
              <a:buSzPct val="171000"/>
              <a:buFont typeface="Gill Sans"/>
              <a:buChar char="•"/>
              <a:defRPr sz="6300">
                <a:solidFill>
                  <a:srgbClr val="FFFFFF"/>
                </a:solidFill>
                <a:latin typeface="Gill Sans"/>
                <a:ea typeface="Gill Sans"/>
                <a:cs typeface="Gill Sans"/>
                <a:sym typeface="Gill Sans"/>
              </a:defRPr>
            </a:lvl4pPr>
            <a:lvl5pPr marL="5916121" indent="-1809305">
              <a:spcBef>
                <a:spcPts val="3299"/>
              </a:spcBef>
              <a:buSzPct val="171000"/>
              <a:buFont typeface="Gill Sans"/>
              <a:buChar char="•"/>
              <a:defRPr sz="63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54" name="Shape 554"/>
          <p:cNvSpPr>
            <a:spLocks noGrp="1"/>
          </p:cNvSpPr>
          <p:nvPr>
            <p:ph type="body" sz="half" idx="13"/>
          </p:nvPr>
        </p:nvSpPr>
        <p:spPr>
          <a:xfrm>
            <a:off x="1005207" y="2366616"/>
            <a:ext cx="6614112" cy="7735911"/>
          </a:xfrm>
          <a:prstGeom prst="rect">
            <a:avLst/>
          </a:prstGeom>
        </p:spPr>
        <p:txBody>
          <a:bodyPr lIns="89599" tIns="89599" rIns="89599" bIns="89599">
            <a:normAutofit/>
          </a:bodyPr>
          <a:lstStyle>
            <a:lvl1pPr>
              <a:spcBef>
                <a:spcPts val="2720"/>
              </a:spcBef>
              <a:defRPr sz="2700">
                <a:solidFill>
                  <a:srgbClr val="FFFFFF"/>
                </a:solidFill>
                <a:latin typeface="Gill Sans"/>
                <a:ea typeface="Gill Sans"/>
                <a:cs typeface="Gill Sans"/>
                <a:sym typeface="Gill Sans"/>
              </a:defRPr>
            </a:lvl1pPr>
          </a:lstStyle>
          <a:p>
            <a:pPr>
              <a:spcBef>
                <a:spcPts val="3300"/>
              </a:spcBef>
              <a:defRPr sz="2700">
                <a:solidFill>
                  <a:srgbClr val="FFFFFF"/>
                </a:solidFill>
                <a:latin typeface="Gill Sans"/>
                <a:ea typeface="Gill Sans"/>
                <a:cs typeface="Gill Sans"/>
                <a:sym typeface="Gill Sans"/>
              </a:defRPr>
            </a:pPr>
            <a:endParaRPr/>
          </a:p>
        </p:txBody>
      </p:sp>
      <p:sp>
        <p:nvSpPr>
          <p:cNvPr id="555" name="Shape 555"/>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708210337"/>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tx">
  <p:cSld name="Picture with Caption">
    <p:bg>
      <p:bgPr>
        <a:solidFill>
          <a:srgbClr val="000000"/>
        </a:solidFill>
        <a:effectLst/>
      </p:bgPr>
    </p:bg>
    <p:spTree>
      <p:nvGrpSpPr>
        <p:cNvPr id="1" name=""/>
        <p:cNvGrpSpPr/>
        <p:nvPr/>
      </p:nvGrpSpPr>
      <p:grpSpPr>
        <a:xfrm>
          <a:off x="0" y="0"/>
          <a:ext cx="0" cy="0"/>
          <a:chOff x="0" y="0"/>
          <a:chExt cx="0" cy="0"/>
        </a:xfrm>
      </p:grpSpPr>
      <p:sp>
        <p:nvSpPr>
          <p:cNvPr id="562" name="Shape 562"/>
          <p:cNvSpPr>
            <a:spLocks noGrp="1"/>
          </p:cNvSpPr>
          <p:nvPr>
            <p:ph type="title"/>
          </p:nvPr>
        </p:nvSpPr>
        <p:spPr>
          <a:xfrm>
            <a:off x="3940582" y="7916559"/>
            <a:ext cx="12062462" cy="934594"/>
          </a:xfrm>
          <a:prstGeom prst="rect">
            <a:avLst/>
          </a:prstGeom>
        </p:spPr>
        <p:txBody>
          <a:bodyPr lIns="89599" tIns="89599" rIns="89599" bIns="89599" anchor="b">
            <a:normAutofit/>
          </a:bodyPr>
          <a:lstStyle>
            <a:lvl1pPr>
              <a:lnSpc>
                <a:spcPct val="100000"/>
              </a:lnSpc>
              <a:defRPr sz="4000">
                <a:solidFill>
                  <a:srgbClr val="FFFFFF"/>
                </a:solidFill>
                <a:latin typeface="Gill Sans"/>
                <a:ea typeface="Gill Sans"/>
                <a:cs typeface="Gill Sans"/>
                <a:sym typeface="Gill Sans"/>
              </a:defRPr>
            </a:lvl1pPr>
          </a:lstStyle>
          <a:p>
            <a:r>
              <a:t>Title Text</a:t>
            </a:r>
          </a:p>
        </p:txBody>
      </p:sp>
      <p:sp>
        <p:nvSpPr>
          <p:cNvPr id="563" name="Shape 563"/>
          <p:cNvSpPr>
            <a:spLocks noGrp="1"/>
          </p:cNvSpPr>
          <p:nvPr>
            <p:ph type="pic" sz="half" idx="13"/>
          </p:nvPr>
        </p:nvSpPr>
        <p:spPr>
          <a:xfrm>
            <a:off x="3940582" y="1010535"/>
            <a:ext cx="12062462" cy="6785611"/>
          </a:xfrm>
          <a:prstGeom prst="rect">
            <a:avLst/>
          </a:prstGeom>
        </p:spPr>
        <p:txBody>
          <a:bodyPr lIns="91290" tIns="45651" rIns="91290" bIns="45651"/>
          <a:lstStyle/>
          <a:p>
            <a:endParaRPr dirty="0"/>
          </a:p>
        </p:txBody>
      </p:sp>
      <p:sp>
        <p:nvSpPr>
          <p:cNvPr id="564" name="Shape 564"/>
          <p:cNvSpPr>
            <a:spLocks noGrp="1"/>
          </p:cNvSpPr>
          <p:nvPr>
            <p:ph type="body" sz="quarter" idx="1"/>
          </p:nvPr>
        </p:nvSpPr>
        <p:spPr>
          <a:xfrm>
            <a:off x="3940582" y="8851138"/>
            <a:ext cx="12062462" cy="1327278"/>
          </a:xfrm>
          <a:prstGeom prst="rect">
            <a:avLst/>
          </a:prstGeom>
        </p:spPr>
        <p:txBody>
          <a:bodyPr lIns="89599" tIns="89599" rIns="89599" bIns="89599">
            <a:normAutofit/>
          </a:bodyPr>
          <a:lstStyle>
            <a:lvl1pPr>
              <a:spcBef>
                <a:spcPts val="3299"/>
              </a:spcBef>
              <a:defRPr sz="2600">
                <a:solidFill>
                  <a:srgbClr val="FFFFFF"/>
                </a:solidFill>
                <a:latin typeface="Gill Sans"/>
                <a:ea typeface="Gill Sans"/>
                <a:cs typeface="Gill Sans"/>
                <a:sym typeface="Gill Sans"/>
              </a:defRPr>
            </a:lvl1pPr>
            <a:lvl2pPr indent="896031">
              <a:spcBef>
                <a:spcPts val="3299"/>
              </a:spcBef>
              <a:defRPr sz="2600">
                <a:solidFill>
                  <a:srgbClr val="FFFFFF"/>
                </a:solidFill>
                <a:latin typeface="Gill Sans"/>
                <a:ea typeface="Gill Sans"/>
                <a:cs typeface="Gill Sans"/>
                <a:sym typeface="Gill Sans"/>
              </a:defRPr>
            </a:lvl2pPr>
            <a:lvl3pPr marL="0" indent="1792065">
              <a:spcBef>
                <a:spcPts val="3299"/>
              </a:spcBef>
              <a:buSzTx/>
              <a:buNone/>
              <a:defRPr sz="2600">
                <a:solidFill>
                  <a:srgbClr val="FFFFFF"/>
                </a:solidFill>
                <a:latin typeface="Gill Sans"/>
                <a:ea typeface="Gill Sans"/>
                <a:cs typeface="Gill Sans"/>
                <a:sym typeface="Gill Sans"/>
              </a:defRPr>
            </a:lvl3pPr>
            <a:lvl4pPr marL="0" indent="2688107">
              <a:spcBef>
                <a:spcPts val="3299"/>
              </a:spcBef>
              <a:buSzTx/>
              <a:buNone/>
              <a:defRPr sz="2600">
                <a:solidFill>
                  <a:srgbClr val="FFFFFF"/>
                </a:solidFill>
                <a:latin typeface="Gill Sans"/>
                <a:ea typeface="Gill Sans"/>
                <a:cs typeface="Gill Sans"/>
                <a:sym typeface="Gill Sans"/>
              </a:defRPr>
            </a:lvl4pPr>
            <a:lvl5pPr marL="0" indent="3584132">
              <a:spcBef>
                <a:spcPts val="3299"/>
              </a:spcBef>
              <a:buSzTx/>
              <a:buNone/>
              <a:defRPr sz="26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65" name="Shape 565"/>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25130379"/>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tx">
  <p:cSld name="Title and Vertical Text">
    <p:bg>
      <p:bgPr>
        <a:solidFill>
          <a:srgbClr val="000000"/>
        </a:solidFill>
        <a:effectLst/>
      </p:bgPr>
    </p:bg>
    <p:spTree>
      <p:nvGrpSpPr>
        <p:cNvPr id="1" name=""/>
        <p:cNvGrpSpPr/>
        <p:nvPr/>
      </p:nvGrpSpPr>
      <p:grpSpPr>
        <a:xfrm>
          <a:off x="0" y="0"/>
          <a:ext cx="0" cy="0"/>
          <a:chOff x="0" y="0"/>
          <a:chExt cx="0" cy="0"/>
        </a:xfrm>
      </p:grpSpPr>
      <p:sp>
        <p:nvSpPr>
          <p:cNvPr id="572" name="Shape 572"/>
          <p:cNvSpPr>
            <a:spLocks noGrp="1"/>
          </p:cNvSpPr>
          <p:nvPr>
            <p:ph type="title"/>
          </p:nvPr>
        </p:nvSpPr>
        <p:spPr>
          <a:xfrm>
            <a:off x="1005205" y="452928"/>
            <a:ext cx="18093690" cy="1884893"/>
          </a:xfrm>
          <a:prstGeom prst="rect">
            <a:avLst/>
          </a:prstGeom>
        </p:spPr>
        <p:txBody>
          <a:bodyPr lIns="89599" tIns="89599" rIns="89599" bIns="89599">
            <a:normAutofit/>
          </a:bodyPr>
          <a:lstStyle>
            <a:lvl1pPr algn="ctr">
              <a:lnSpc>
                <a:spcPct val="100000"/>
              </a:lnSpc>
              <a:defRPr sz="11000" b="0">
                <a:solidFill>
                  <a:srgbClr val="FFFFFF"/>
                </a:solidFill>
                <a:latin typeface="Gill Sans"/>
                <a:ea typeface="Gill Sans"/>
                <a:cs typeface="Gill Sans"/>
                <a:sym typeface="Gill Sans"/>
              </a:defRPr>
            </a:lvl1pPr>
          </a:lstStyle>
          <a:p>
            <a:r>
              <a:t>Title Text</a:t>
            </a:r>
          </a:p>
        </p:txBody>
      </p:sp>
      <p:sp>
        <p:nvSpPr>
          <p:cNvPr id="573" name="Shape 573"/>
          <p:cNvSpPr>
            <a:spLocks noGrp="1"/>
          </p:cNvSpPr>
          <p:nvPr>
            <p:ph type="body" idx="1"/>
          </p:nvPr>
        </p:nvSpPr>
        <p:spPr>
          <a:xfrm>
            <a:off x="1005205" y="2638853"/>
            <a:ext cx="18093690" cy="7463649"/>
          </a:xfrm>
          <a:prstGeom prst="rect">
            <a:avLst/>
          </a:prstGeom>
        </p:spPr>
        <p:txBody>
          <a:bodyPr lIns="89599" tIns="89599" rIns="89599" bIns="89599">
            <a:normAutofit/>
          </a:bodyPr>
          <a:lstStyle>
            <a:lvl1pPr marL="1742292" indent="-1120043">
              <a:spcBef>
                <a:spcPts val="3299"/>
              </a:spcBef>
              <a:buSzPct val="171000"/>
              <a:buFont typeface="Gill Sans"/>
              <a:buChar char="•"/>
              <a:defRPr sz="5400">
                <a:solidFill>
                  <a:srgbClr val="FFFFFF"/>
                </a:solidFill>
                <a:latin typeface="Gill Sans"/>
                <a:ea typeface="Gill Sans"/>
                <a:cs typeface="Gill Sans"/>
                <a:sym typeface="Gill Sans"/>
              </a:defRPr>
            </a:lvl1pPr>
            <a:lvl2pPr marL="2613431" indent="-1120043">
              <a:spcBef>
                <a:spcPts val="3299"/>
              </a:spcBef>
              <a:buSzPct val="171000"/>
              <a:buFont typeface="Gill Sans"/>
              <a:buChar char="•"/>
              <a:defRPr sz="5400">
                <a:solidFill>
                  <a:srgbClr val="FFFFFF"/>
                </a:solidFill>
                <a:latin typeface="Gill Sans"/>
                <a:ea typeface="Gill Sans"/>
                <a:cs typeface="Gill Sans"/>
                <a:sym typeface="Gill Sans"/>
              </a:defRPr>
            </a:lvl2pPr>
            <a:lvl3pPr marL="3484588" indent="-1120043">
              <a:spcBef>
                <a:spcPts val="3299"/>
              </a:spcBef>
              <a:buSzPct val="171000"/>
              <a:buFont typeface="Gill Sans"/>
              <a:buChar char="•"/>
              <a:defRPr sz="5400">
                <a:solidFill>
                  <a:srgbClr val="FFFFFF"/>
                </a:solidFill>
                <a:latin typeface="Gill Sans"/>
                <a:ea typeface="Gill Sans"/>
                <a:cs typeface="Gill Sans"/>
                <a:sym typeface="Gill Sans"/>
              </a:defRPr>
            </a:lvl3pPr>
            <a:lvl4pPr marL="4355722" indent="-1120043">
              <a:spcBef>
                <a:spcPts val="3299"/>
              </a:spcBef>
              <a:buSzPct val="171000"/>
              <a:buFont typeface="Gill Sans"/>
              <a:buChar char="•"/>
              <a:defRPr sz="5400">
                <a:solidFill>
                  <a:srgbClr val="FFFFFF"/>
                </a:solidFill>
                <a:latin typeface="Gill Sans"/>
                <a:ea typeface="Gill Sans"/>
                <a:cs typeface="Gill Sans"/>
                <a:sym typeface="Gill Sans"/>
              </a:defRPr>
            </a:lvl4pPr>
            <a:lvl5pPr marL="5226869" indent="-1120043">
              <a:spcBef>
                <a:spcPts val="3299"/>
              </a:spcBef>
              <a:buSzPct val="171000"/>
              <a:buFont typeface="Gill Sans"/>
              <a:buChar char="•"/>
              <a:defRPr sz="54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74" name="Shape 574"/>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377369014"/>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x">
  <p:cSld name="Vertical Title and Text">
    <p:bg>
      <p:bgPr>
        <a:solidFill>
          <a:srgbClr val="000000"/>
        </a:solidFill>
        <a:effectLst/>
      </p:bgPr>
    </p:bg>
    <p:spTree>
      <p:nvGrpSpPr>
        <p:cNvPr id="1" name=""/>
        <p:cNvGrpSpPr/>
        <p:nvPr/>
      </p:nvGrpSpPr>
      <p:grpSpPr>
        <a:xfrm>
          <a:off x="0" y="0"/>
          <a:ext cx="0" cy="0"/>
          <a:chOff x="0" y="0"/>
          <a:chExt cx="0" cy="0"/>
        </a:xfrm>
      </p:grpSpPr>
      <p:sp>
        <p:nvSpPr>
          <p:cNvPr id="581" name="Shape 581"/>
          <p:cNvSpPr>
            <a:spLocks noGrp="1"/>
          </p:cNvSpPr>
          <p:nvPr>
            <p:ph type="title"/>
          </p:nvPr>
        </p:nvSpPr>
        <p:spPr>
          <a:xfrm>
            <a:off x="14575473" y="452899"/>
            <a:ext cx="4523424" cy="9649598"/>
          </a:xfrm>
          <a:prstGeom prst="rect">
            <a:avLst/>
          </a:prstGeom>
        </p:spPr>
        <p:txBody>
          <a:bodyPr lIns="89599" tIns="89599" rIns="89599" bIns="89599">
            <a:normAutofit/>
          </a:bodyPr>
          <a:lstStyle>
            <a:lvl1pPr algn="ctr">
              <a:lnSpc>
                <a:spcPct val="100000"/>
              </a:lnSpc>
              <a:defRPr sz="11000" b="0">
                <a:solidFill>
                  <a:srgbClr val="FFFFFF"/>
                </a:solidFill>
                <a:latin typeface="Gill Sans"/>
                <a:ea typeface="Gill Sans"/>
                <a:cs typeface="Gill Sans"/>
                <a:sym typeface="Gill Sans"/>
              </a:defRPr>
            </a:lvl1pPr>
          </a:lstStyle>
          <a:p>
            <a:r>
              <a:t>Title Text</a:t>
            </a:r>
          </a:p>
        </p:txBody>
      </p:sp>
      <p:sp>
        <p:nvSpPr>
          <p:cNvPr id="582" name="Shape 582"/>
          <p:cNvSpPr>
            <a:spLocks noGrp="1"/>
          </p:cNvSpPr>
          <p:nvPr>
            <p:ph type="body" idx="1"/>
          </p:nvPr>
        </p:nvSpPr>
        <p:spPr>
          <a:xfrm>
            <a:off x="1005213" y="452899"/>
            <a:ext cx="13235199" cy="9649598"/>
          </a:xfrm>
          <a:prstGeom prst="rect">
            <a:avLst/>
          </a:prstGeom>
        </p:spPr>
        <p:txBody>
          <a:bodyPr lIns="89599" tIns="89599" rIns="89599" bIns="89599">
            <a:normAutofit/>
          </a:bodyPr>
          <a:lstStyle>
            <a:lvl1pPr marL="1742292" indent="-1120043">
              <a:spcBef>
                <a:spcPts val="3299"/>
              </a:spcBef>
              <a:buSzPct val="171000"/>
              <a:buFont typeface="Gill Sans"/>
              <a:buChar char="•"/>
              <a:defRPr sz="5400">
                <a:solidFill>
                  <a:srgbClr val="FFFFFF"/>
                </a:solidFill>
                <a:latin typeface="Gill Sans"/>
                <a:ea typeface="Gill Sans"/>
                <a:cs typeface="Gill Sans"/>
                <a:sym typeface="Gill Sans"/>
              </a:defRPr>
            </a:lvl1pPr>
            <a:lvl2pPr marL="2613431" indent="-1120043">
              <a:spcBef>
                <a:spcPts val="3299"/>
              </a:spcBef>
              <a:buSzPct val="171000"/>
              <a:buFont typeface="Gill Sans"/>
              <a:buChar char="•"/>
              <a:defRPr sz="5400">
                <a:solidFill>
                  <a:srgbClr val="FFFFFF"/>
                </a:solidFill>
                <a:latin typeface="Gill Sans"/>
                <a:ea typeface="Gill Sans"/>
                <a:cs typeface="Gill Sans"/>
                <a:sym typeface="Gill Sans"/>
              </a:defRPr>
            </a:lvl2pPr>
            <a:lvl3pPr marL="3484588" indent="-1120043">
              <a:spcBef>
                <a:spcPts val="3299"/>
              </a:spcBef>
              <a:buSzPct val="171000"/>
              <a:buFont typeface="Gill Sans"/>
              <a:buChar char="•"/>
              <a:defRPr sz="5400">
                <a:solidFill>
                  <a:srgbClr val="FFFFFF"/>
                </a:solidFill>
                <a:latin typeface="Gill Sans"/>
                <a:ea typeface="Gill Sans"/>
                <a:cs typeface="Gill Sans"/>
                <a:sym typeface="Gill Sans"/>
              </a:defRPr>
            </a:lvl3pPr>
            <a:lvl4pPr marL="4355722" indent="-1120043">
              <a:spcBef>
                <a:spcPts val="3299"/>
              </a:spcBef>
              <a:buSzPct val="171000"/>
              <a:buFont typeface="Gill Sans"/>
              <a:buChar char="•"/>
              <a:defRPr sz="5400">
                <a:solidFill>
                  <a:srgbClr val="FFFFFF"/>
                </a:solidFill>
                <a:latin typeface="Gill Sans"/>
                <a:ea typeface="Gill Sans"/>
                <a:cs typeface="Gill Sans"/>
                <a:sym typeface="Gill Sans"/>
              </a:defRPr>
            </a:lvl4pPr>
            <a:lvl5pPr marL="5226869" indent="-1120043">
              <a:spcBef>
                <a:spcPts val="3299"/>
              </a:spcBef>
              <a:buSzPct val="171000"/>
              <a:buFont typeface="Gill Sans"/>
              <a:buChar char="•"/>
              <a:defRPr sz="54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583" name="Shape 583"/>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761318699"/>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7_Title and Content">
    <p:spTree>
      <p:nvGrpSpPr>
        <p:cNvPr id="1" name=""/>
        <p:cNvGrpSpPr/>
        <p:nvPr/>
      </p:nvGrpSpPr>
      <p:grpSpPr>
        <a:xfrm>
          <a:off x="0" y="0"/>
          <a:ext cx="0" cy="0"/>
          <a:chOff x="0" y="0"/>
          <a:chExt cx="0" cy="0"/>
        </a:xfrm>
      </p:grpSpPr>
      <p:sp>
        <p:nvSpPr>
          <p:cNvPr id="590" name="Shape 590"/>
          <p:cNvSpPr>
            <a:spLocks noGrp="1"/>
          </p:cNvSpPr>
          <p:nvPr>
            <p:ph type="title"/>
          </p:nvPr>
        </p:nvSpPr>
        <p:spPr>
          <a:xfrm>
            <a:off x="1005223" y="519389"/>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591" name="Shape 591"/>
          <p:cNvSpPr>
            <a:spLocks noGrp="1"/>
          </p:cNvSpPr>
          <p:nvPr>
            <p:ph type="body" sz="quarter" idx="1"/>
          </p:nvPr>
        </p:nvSpPr>
        <p:spPr>
          <a:xfrm>
            <a:off x="1005205" y="2601178"/>
            <a:ext cx="18093690" cy="276999"/>
          </a:xfrm>
          <a:prstGeom prst="rect">
            <a:avLst/>
          </a:prstGeom>
        </p:spPr>
        <p:txBody>
          <a:bodyPr>
            <a:normAutofit/>
          </a:bodyPr>
          <a:lstStyle>
            <a:lvl1pPr>
              <a:spcBef>
                <a:spcPts val="0"/>
              </a:spcBef>
              <a:defRPr sz="1800">
                <a:solidFill>
                  <a:srgbClr val="000000"/>
                </a:solidFill>
              </a:defRPr>
            </a:lvl1pPr>
            <a:lvl2pPr indent="456294">
              <a:spcBef>
                <a:spcPts val="0"/>
              </a:spcBef>
              <a:defRPr sz="1800">
                <a:solidFill>
                  <a:srgbClr val="000000"/>
                </a:solidFill>
              </a:defRPr>
            </a:lvl2pPr>
            <a:lvl3pPr marL="0" indent="912582">
              <a:spcBef>
                <a:spcPts val="0"/>
              </a:spcBef>
              <a:buSzTx/>
              <a:buNone/>
              <a:defRPr sz="1800">
                <a:solidFill>
                  <a:srgbClr val="000000"/>
                </a:solidFill>
              </a:defRPr>
            </a:lvl3pPr>
            <a:lvl4pPr marL="0" indent="1368879">
              <a:spcBef>
                <a:spcPts val="0"/>
              </a:spcBef>
              <a:buSzTx/>
              <a:buNone/>
              <a:defRPr sz="1800">
                <a:solidFill>
                  <a:srgbClr val="000000"/>
                </a:solidFill>
              </a:defRPr>
            </a:lvl4pPr>
            <a:lvl5pPr marL="0" indent="1825173">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592" name="Shape 592"/>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267266283"/>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2_Divider - Yellow">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99" name="Shape 599"/>
          <p:cNvSpPr>
            <a:spLocks noGrp="1"/>
          </p:cNvSpPr>
          <p:nvPr>
            <p:ph type="title"/>
          </p:nvPr>
        </p:nvSpPr>
        <p:spPr>
          <a:xfrm>
            <a:off x="991355" y="797636"/>
            <a:ext cx="15077603" cy="1641476"/>
          </a:xfrm>
          <a:prstGeom prst="rect">
            <a:avLst/>
          </a:prstGeom>
        </p:spPr>
        <p:txBody>
          <a:bodyPr>
            <a:normAutofit/>
          </a:bodyPr>
          <a:lstStyle>
            <a:lvl1pPr>
              <a:defRPr sz="12900" spc="-86"/>
            </a:lvl1pPr>
          </a:lstStyle>
          <a:p>
            <a:r>
              <a:t>Title Text</a:t>
            </a:r>
          </a:p>
        </p:txBody>
      </p:sp>
      <p:sp>
        <p:nvSpPr>
          <p:cNvPr id="600" name="Shape 600"/>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844796214"/>
      </p:ext>
    </p:extLst>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tx">
  <p:cSld name="8_Title and Content">
    <p:bg>
      <p:bgPr>
        <a:solidFill>
          <a:srgbClr val="000000"/>
        </a:solidFill>
        <a:effectLst/>
      </p:bgPr>
    </p:bg>
    <p:spTree>
      <p:nvGrpSpPr>
        <p:cNvPr id="1" name=""/>
        <p:cNvGrpSpPr/>
        <p:nvPr/>
      </p:nvGrpSpPr>
      <p:grpSpPr>
        <a:xfrm>
          <a:off x="0" y="0"/>
          <a:ext cx="0" cy="0"/>
          <a:chOff x="0" y="0"/>
          <a:chExt cx="0" cy="0"/>
        </a:xfrm>
      </p:grpSpPr>
      <p:sp>
        <p:nvSpPr>
          <p:cNvPr id="607" name="Shape 607"/>
          <p:cNvSpPr>
            <a:spLocks noGrp="1"/>
          </p:cNvSpPr>
          <p:nvPr>
            <p:ph type="title"/>
          </p:nvPr>
        </p:nvSpPr>
        <p:spPr>
          <a:xfrm>
            <a:off x="1005205" y="452928"/>
            <a:ext cx="18093690" cy="1884893"/>
          </a:xfrm>
          <a:prstGeom prst="rect">
            <a:avLst/>
          </a:prstGeom>
        </p:spPr>
        <p:txBody>
          <a:bodyPr lIns="89599" tIns="89599" rIns="89599" bIns="89599">
            <a:normAutofit/>
          </a:bodyPr>
          <a:lstStyle>
            <a:lvl1pPr algn="ctr">
              <a:lnSpc>
                <a:spcPct val="100000"/>
              </a:lnSpc>
              <a:defRPr sz="11000" b="0">
                <a:solidFill>
                  <a:srgbClr val="FFFFFF"/>
                </a:solidFill>
                <a:latin typeface="Gill Sans"/>
                <a:ea typeface="Gill Sans"/>
                <a:cs typeface="Gill Sans"/>
                <a:sym typeface="Gill Sans"/>
              </a:defRPr>
            </a:lvl1pPr>
          </a:lstStyle>
          <a:p>
            <a:r>
              <a:t>Title Text</a:t>
            </a:r>
          </a:p>
        </p:txBody>
      </p:sp>
      <p:sp>
        <p:nvSpPr>
          <p:cNvPr id="608" name="Shape 608"/>
          <p:cNvSpPr>
            <a:spLocks noGrp="1"/>
          </p:cNvSpPr>
          <p:nvPr>
            <p:ph type="body" idx="1"/>
          </p:nvPr>
        </p:nvSpPr>
        <p:spPr>
          <a:xfrm>
            <a:off x="1005205" y="2638853"/>
            <a:ext cx="18093690" cy="7463649"/>
          </a:xfrm>
          <a:prstGeom prst="rect">
            <a:avLst/>
          </a:prstGeom>
        </p:spPr>
        <p:txBody>
          <a:bodyPr lIns="89599" tIns="89599" rIns="89599" bIns="89599">
            <a:normAutofit/>
          </a:bodyPr>
          <a:lstStyle>
            <a:lvl1pPr marL="1742292" indent="-1120043">
              <a:spcBef>
                <a:spcPts val="3299"/>
              </a:spcBef>
              <a:buSzPct val="171000"/>
              <a:buFont typeface="Gill Sans"/>
              <a:buChar char="•"/>
              <a:defRPr sz="5400">
                <a:solidFill>
                  <a:srgbClr val="FFFFFF"/>
                </a:solidFill>
                <a:latin typeface="Gill Sans"/>
                <a:ea typeface="Gill Sans"/>
                <a:cs typeface="Gill Sans"/>
                <a:sym typeface="Gill Sans"/>
              </a:defRPr>
            </a:lvl1pPr>
            <a:lvl2pPr marL="2613431" indent="-1120043">
              <a:spcBef>
                <a:spcPts val="3299"/>
              </a:spcBef>
              <a:buSzPct val="171000"/>
              <a:buFont typeface="Gill Sans"/>
              <a:buChar char="•"/>
              <a:defRPr sz="5400">
                <a:solidFill>
                  <a:srgbClr val="FFFFFF"/>
                </a:solidFill>
                <a:latin typeface="Gill Sans"/>
                <a:ea typeface="Gill Sans"/>
                <a:cs typeface="Gill Sans"/>
                <a:sym typeface="Gill Sans"/>
              </a:defRPr>
            </a:lvl2pPr>
            <a:lvl3pPr marL="3484588" indent="-1120043">
              <a:spcBef>
                <a:spcPts val="3299"/>
              </a:spcBef>
              <a:buSzPct val="171000"/>
              <a:buFont typeface="Gill Sans"/>
              <a:buChar char="•"/>
              <a:defRPr sz="5400">
                <a:solidFill>
                  <a:srgbClr val="FFFFFF"/>
                </a:solidFill>
                <a:latin typeface="Gill Sans"/>
                <a:ea typeface="Gill Sans"/>
                <a:cs typeface="Gill Sans"/>
                <a:sym typeface="Gill Sans"/>
              </a:defRPr>
            </a:lvl3pPr>
            <a:lvl4pPr marL="4355722" indent="-1120043">
              <a:spcBef>
                <a:spcPts val="3299"/>
              </a:spcBef>
              <a:buSzPct val="171000"/>
              <a:buFont typeface="Gill Sans"/>
              <a:buChar char="•"/>
              <a:defRPr sz="5400">
                <a:solidFill>
                  <a:srgbClr val="FFFFFF"/>
                </a:solidFill>
                <a:latin typeface="Gill Sans"/>
                <a:ea typeface="Gill Sans"/>
                <a:cs typeface="Gill Sans"/>
                <a:sym typeface="Gill Sans"/>
              </a:defRPr>
            </a:lvl4pPr>
            <a:lvl5pPr marL="5226869" indent="-1120043">
              <a:spcBef>
                <a:spcPts val="3299"/>
              </a:spcBef>
              <a:buSzPct val="171000"/>
              <a:buFont typeface="Gill Sans"/>
              <a:buChar char="•"/>
              <a:defRPr sz="54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609" name="Shape 609"/>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287843924"/>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tx">
  <p:cSld name="6_Blank">
    <p:spTree>
      <p:nvGrpSpPr>
        <p:cNvPr id="1" name=""/>
        <p:cNvGrpSpPr/>
        <p:nvPr/>
      </p:nvGrpSpPr>
      <p:grpSpPr>
        <a:xfrm>
          <a:off x="0" y="0"/>
          <a:ext cx="0" cy="0"/>
          <a:chOff x="0" y="0"/>
          <a:chExt cx="0" cy="0"/>
        </a:xfrm>
      </p:grpSpPr>
      <p:sp>
        <p:nvSpPr>
          <p:cNvPr id="617" name="Shape 617"/>
          <p:cNvSpPr>
            <a:spLocks noGrp="1"/>
          </p:cNvSpPr>
          <p:nvPr>
            <p:ph type="sldNum" sz="quarter" idx="2"/>
          </p:nvPr>
        </p:nvSpPr>
        <p:spPr>
          <a:xfrm>
            <a:off x="18895579" y="780304"/>
            <a:ext cx="198907" cy="202904"/>
          </a:xfrm>
          <a:prstGeom prst="rect">
            <a:avLst/>
          </a:prstGeom>
        </p:spPr>
        <p:txBody>
          <a:bodyPr/>
          <a:lstStyle>
            <a:lvl1pPr defTabSz="911493">
              <a:defRPr sz="13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552618654"/>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71" name="image3.tif" descr="PET4085_all in_LOGO AW_YELLOW_RGB.ai"/>
          <p:cNvPicPr>
            <a:picLocks noChangeAspect="1"/>
          </p:cNvPicPr>
          <p:nvPr/>
        </p:nvPicPr>
        <p:blipFill>
          <a:blip r:embed="rId3"/>
          <a:stretch>
            <a:fillRect/>
          </a:stretch>
        </p:blipFill>
        <p:spPr>
          <a:xfrm>
            <a:off x="6613820" y="3207469"/>
            <a:ext cx="17955207" cy="10092033"/>
          </a:xfrm>
          <a:prstGeom prst="rect">
            <a:avLst/>
          </a:prstGeom>
          <a:ln w="12700">
            <a:miter lim="400000"/>
          </a:ln>
        </p:spPr>
      </p:pic>
      <p:sp>
        <p:nvSpPr>
          <p:cNvPr id="72" name="Shape 72"/>
          <p:cNvSpPr>
            <a:spLocks noGrp="1"/>
          </p:cNvSpPr>
          <p:nvPr>
            <p:ph type="body" sz="quarter" idx="1"/>
          </p:nvPr>
        </p:nvSpPr>
        <p:spPr>
          <a:xfrm>
            <a:off x="1002863" y="712321"/>
            <a:ext cx="14493099" cy="1969900"/>
          </a:xfrm>
          <a:prstGeom prst="rect">
            <a:avLst/>
          </a:prstGeom>
        </p:spPr>
        <p:txBody>
          <a:bodyPr>
            <a:normAutofit/>
          </a:bodyPr>
          <a:lstStyle>
            <a:lvl1pPr>
              <a:lnSpc>
                <a:spcPct val="80000"/>
              </a:lnSpc>
              <a:spcBef>
                <a:spcPts val="0"/>
              </a:spcBef>
              <a:defRPr sz="5300" b="1">
                <a:solidFill>
                  <a:srgbClr val="FFCD00"/>
                </a:solidFill>
              </a:defRPr>
            </a:lvl1pPr>
            <a:lvl2pPr>
              <a:lnSpc>
                <a:spcPct val="80000"/>
              </a:lnSpc>
              <a:spcBef>
                <a:spcPts val="0"/>
              </a:spcBef>
              <a:defRPr sz="5300" b="1">
                <a:solidFill>
                  <a:srgbClr val="FFCD00"/>
                </a:solidFill>
              </a:defRPr>
            </a:lvl2pPr>
            <a:lvl3pPr marL="0" indent="0">
              <a:lnSpc>
                <a:spcPct val="80000"/>
              </a:lnSpc>
              <a:spcBef>
                <a:spcPts val="0"/>
              </a:spcBef>
              <a:buSzTx/>
              <a:buNone/>
              <a:defRPr sz="5300" b="1">
                <a:solidFill>
                  <a:srgbClr val="FFCD00"/>
                </a:solidFill>
              </a:defRPr>
            </a:lvl3pPr>
            <a:lvl4pPr marL="842779" indent="-595556">
              <a:lnSpc>
                <a:spcPct val="80000"/>
              </a:lnSpc>
              <a:spcBef>
                <a:spcPts val="0"/>
              </a:spcBef>
              <a:defRPr sz="5300" b="1">
                <a:solidFill>
                  <a:srgbClr val="FFCD00"/>
                </a:solidFill>
              </a:defRPr>
            </a:lvl4pPr>
            <a:lvl5pPr marL="1089989" indent="-595556">
              <a:lnSpc>
                <a:spcPct val="80000"/>
              </a:lnSpc>
              <a:spcBef>
                <a:spcPts val="0"/>
              </a:spcBef>
              <a:defRPr sz="53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73" name="Shape 73"/>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217936736"/>
      </p:ext>
    </p:extLst>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29" name="Shape 29"/>
          <p:cNvSpPr>
            <a:spLocks noGrp="1"/>
          </p:cNvSpPr>
          <p:nvPr>
            <p:ph type="title"/>
          </p:nvPr>
        </p:nvSpPr>
        <p:spPr>
          <a:xfrm>
            <a:off x="1005214" y="519393"/>
            <a:ext cx="14351440" cy="1646604"/>
          </a:xfrm>
          <a:prstGeom prst="rect">
            <a:avLst/>
          </a:prstGeom>
        </p:spPr>
        <p:txBody>
          <a:bodyPr>
            <a:normAutofit/>
          </a:bodyPr>
          <a:lstStyle>
            <a:lvl1pPr>
              <a:defRPr b="1"/>
            </a:lvl1pPr>
          </a:lstStyle>
          <a:p>
            <a:r>
              <a:t>Title Text</a:t>
            </a:r>
          </a:p>
        </p:txBody>
      </p:sp>
      <p:sp>
        <p:nvSpPr>
          <p:cNvPr id="30" name="Shape 30"/>
          <p:cNvSpPr>
            <a:spLocks noGrp="1"/>
          </p:cNvSpPr>
          <p:nvPr>
            <p:ph type="body" sz="quarter" idx="1"/>
          </p:nvPr>
        </p:nvSpPr>
        <p:spPr>
          <a:xfrm>
            <a:off x="1005211" y="2601178"/>
            <a:ext cx="8745287" cy="276999"/>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31" name="Shape 31"/>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757602773"/>
      </p:ext>
    </p:extLst>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46" name="Shape 46"/>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959745582"/>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61" name="Shape 61"/>
          <p:cNvSpPr>
            <a:spLocks noGrp="1"/>
          </p:cNvSpPr>
          <p:nvPr>
            <p:ph type="title"/>
          </p:nvPr>
        </p:nvSpPr>
        <p:spPr>
          <a:xfrm>
            <a:off x="5231296" y="3818968"/>
            <a:ext cx="9641583" cy="1646605"/>
          </a:xfrm>
          <a:prstGeom prst="rect">
            <a:avLst/>
          </a:prstGeom>
        </p:spPr>
        <p:txBody>
          <a:bodyPr>
            <a:normAutofit/>
          </a:bodyPr>
          <a:lstStyle>
            <a:lvl1pPr algn="ctr">
              <a:defRPr b="1"/>
            </a:lvl1pPr>
          </a:lstStyle>
          <a:p>
            <a:r>
              <a:t>Title Text</a:t>
            </a:r>
          </a:p>
        </p:txBody>
      </p:sp>
      <p:sp>
        <p:nvSpPr>
          <p:cNvPr id="62" name="Shape 62"/>
          <p:cNvSpPr>
            <a:spLocks noGrp="1"/>
          </p:cNvSpPr>
          <p:nvPr>
            <p:ph type="body" sz="quarter" idx="1"/>
          </p:nvPr>
        </p:nvSpPr>
        <p:spPr>
          <a:xfrm>
            <a:off x="6286707" y="5915180"/>
            <a:ext cx="7530690" cy="761748"/>
          </a:xfrm>
          <a:prstGeom prst="rect">
            <a:avLst/>
          </a:prstGeom>
        </p:spPr>
        <p:txBody>
          <a:bodyPr>
            <a:normAutofit/>
          </a:bodyPr>
          <a:lstStyle>
            <a:lvl1pPr algn="ctr">
              <a:defRPr sz="4900">
                <a:solidFill>
                  <a:srgbClr val="333E47"/>
                </a:solidFill>
              </a:defRPr>
            </a:lvl1pPr>
            <a:lvl2pPr indent="456487" algn="ctr">
              <a:defRPr sz="4900">
                <a:solidFill>
                  <a:srgbClr val="333E47"/>
                </a:solidFill>
              </a:defRPr>
            </a:lvl2pPr>
            <a:lvl3pPr indent="912958" algn="ctr">
              <a:defRPr sz="4900">
                <a:solidFill>
                  <a:srgbClr val="333E47"/>
                </a:solidFill>
              </a:defRPr>
            </a:lvl3pPr>
            <a:lvl4pPr indent="1369445" algn="ctr">
              <a:defRPr sz="4900">
                <a:solidFill>
                  <a:srgbClr val="333E47"/>
                </a:solidFill>
              </a:defRPr>
            </a:lvl4pPr>
            <a:lvl5pPr indent="1825922" algn="ctr">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63" name="Shape 63"/>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259621600"/>
      </p:ext>
    </p:extLst>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type="tx">
  <p:cSld name="1_Title and Content">
    <p:spTree>
      <p:nvGrpSpPr>
        <p:cNvPr id="1" name=""/>
        <p:cNvGrpSpPr/>
        <p:nvPr/>
      </p:nvGrpSpPr>
      <p:grpSpPr>
        <a:xfrm>
          <a:off x="0" y="0"/>
          <a:ext cx="0" cy="0"/>
          <a:chOff x="0" y="0"/>
          <a:chExt cx="0" cy="0"/>
        </a:xfrm>
      </p:grpSpPr>
      <p:sp>
        <p:nvSpPr>
          <p:cNvPr id="70" name="Shape 70"/>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71" name="Shape 71"/>
          <p:cNvSpPr>
            <a:spLocks noGrp="1"/>
          </p:cNvSpPr>
          <p:nvPr>
            <p:ph type="body" idx="1"/>
          </p:nvPr>
        </p:nvSpPr>
        <p:spPr>
          <a:xfrm>
            <a:off x="1005205" y="2601164"/>
            <a:ext cx="18093690" cy="7464171"/>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72" name="Shape 72"/>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787839837"/>
      </p:ext>
    </p:extLst>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79" name="Shape 79"/>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80" name="Shape 80"/>
          <p:cNvSpPr>
            <a:spLocks noGrp="1"/>
          </p:cNvSpPr>
          <p:nvPr>
            <p:ph type="body" sz="half" idx="1"/>
          </p:nvPr>
        </p:nvSpPr>
        <p:spPr>
          <a:xfrm>
            <a:off x="1005227" y="2601164"/>
            <a:ext cx="8745285" cy="7464171"/>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81" name="Shape 81"/>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623437242"/>
      </p:ext>
    </p:extLst>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88" name="Shape 88"/>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89" name="Shape 89"/>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791310594"/>
      </p:ext>
    </p:extLst>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96" name="Shape 96"/>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641586962"/>
      </p:ext>
    </p:extLst>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12" name="Shape 112"/>
          <p:cNvSpPr>
            <a:spLocks noGrp="1"/>
          </p:cNvSpPr>
          <p:nvPr>
            <p:ph type="title"/>
          </p:nvPr>
        </p:nvSpPr>
        <p:spPr>
          <a:xfrm>
            <a:off x="1507844" y="3513231"/>
            <a:ext cx="17088487" cy="2424182"/>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113" name="Shape 113"/>
          <p:cNvSpPr>
            <a:spLocks noGrp="1"/>
          </p:cNvSpPr>
          <p:nvPr>
            <p:ph type="body" sz="quarter" idx="1"/>
          </p:nvPr>
        </p:nvSpPr>
        <p:spPr>
          <a:xfrm>
            <a:off x="3015635" y="6408635"/>
            <a:ext cx="14072872" cy="2890168"/>
          </a:xfrm>
          <a:prstGeom prst="rect">
            <a:avLst/>
          </a:prstGeom>
        </p:spPr>
        <p:txBody>
          <a:bodyPr lIns="45651" tIns="45651" rIns="45651" bIns="45651">
            <a:normAutofit/>
          </a:bodyPr>
          <a:lstStyle>
            <a:lvl1pPr algn="ctr" defTabSz="1003662">
              <a:spcBef>
                <a:spcPts val="1599"/>
              </a:spcBef>
              <a:defRPr sz="6900">
                <a:solidFill>
                  <a:srgbClr val="888888"/>
                </a:solidFill>
              </a:defRPr>
            </a:lvl1pPr>
            <a:lvl2pPr indent="1003662" algn="ctr" defTabSz="1003662">
              <a:spcBef>
                <a:spcPts val="1599"/>
              </a:spcBef>
              <a:defRPr sz="6900">
                <a:solidFill>
                  <a:srgbClr val="888888"/>
                </a:solidFill>
              </a:defRPr>
            </a:lvl2pPr>
            <a:lvl3pPr indent="2007326" algn="ctr" defTabSz="1003662">
              <a:spcBef>
                <a:spcPts val="1599"/>
              </a:spcBef>
              <a:defRPr sz="6900">
                <a:solidFill>
                  <a:srgbClr val="888888"/>
                </a:solidFill>
              </a:defRPr>
            </a:lvl3pPr>
            <a:lvl4pPr indent="3010979" algn="ctr" defTabSz="1003662">
              <a:spcBef>
                <a:spcPts val="1599"/>
              </a:spcBef>
              <a:defRPr sz="6900">
                <a:solidFill>
                  <a:srgbClr val="888888"/>
                </a:solidFill>
              </a:defRPr>
            </a:lvl4pPr>
            <a:lvl5pPr indent="4014652" algn="ctr" defTabSz="1003662">
              <a:spcBef>
                <a:spcPts val="1599"/>
              </a:spcBef>
              <a:defRPr sz="69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14" name="Shape 114"/>
          <p:cNvSpPr>
            <a:spLocks noGrp="1"/>
          </p:cNvSpPr>
          <p:nvPr>
            <p:ph type="sldNum" sz="quarter" idx="2"/>
          </p:nvPr>
        </p:nvSpPr>
        <p:spPr>
          <a:xfrm>
            <a:off x="18608740" y="10534098"/>
            <a:ext cx="490163" cy="498112"/>
          </a:xfrm>
          <a:prstGeom prst="rect">
            <a:avLst/>
          </a:prstGeom>
        </p:spPr>
        <p:txBody>
          <a:bodyPr lIns="45651" tIns="45651" rIns="45651" bIns="45651" anchor="ctr"/>
          <a:lstStyle>
            <a:lvl1pPr>
              <a:defRPr sz="2600">
                <a:solidFill>
                  <a:srgbClr val="88888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317878933"/>
      </p:ext>
    </p:extLst>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type="tx">
  <p:cSld name="2_Title and Content">
    <p:spTree>
      <p:nvGrpSpPr>
        <p:cNvPr id="1" name=""/>
        <p:cNvGrpSpPr/>
        <p:nvPr/>
      </p:nvGrpSpPr>
      <p:grpSpPr>
        <a:xfrm>
          <a:off x="0" y="0"/>
          <a:ext cx="0" cy="0"/>
          <a:chOff x="0" y="0"/>
          <a:chExt cx="0" cy="0"/>
        </a:xfrm>
      </p:grpSpPr>
      <p:sp>
        <p:nvSpPr>
          <p:cNvPr id="121" name="Shape 121"/>
          <p:cNvSpPr>
            <a:spLocks noGrp="1"/>
          </p:cNvSpPr>
          <p:nvPr>
            <p:ph type="title"/>
          </p:nvPr>
        </p:nvSpPr>
        <p:spPr>
          <a:xfrm>
            <a:off x="1005205" y="452901"/>
            <a:ext cx="18093690" cy="1884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122" name="Shape 122"/>
          <p:cNvSpPr>
            <a:spLocks noGrp="1"/>
          </p:cNvSpPr>
          <p:nvPr>
            <p:ph type="body" idx="1"/>
          </p:nvPr>
        </p:nvSpPr>
        <p:spPr>
          <a:xfrm>
            <a:off x="1005205" y="2638869"/>
            <a:ext cx="18093690" cy="7463649"/>
          </a:xfrm>
          <a:prstGeom prst="rect">
            <a:avLst/>
          </a:prstGeom>
        </p:spPr>
        <p:txBody>
          <a:bodyPr lIns="45651" tIns="45651" rIns="45651" bIns="45651">
            <a:normAutofit/>
          </a:bodyPr>
          <a:lstStyle>
            <a:lvl1pPr marL="752741" indent="-752741" defTabSz="1003662">
              <a:spcBef>
                <a:spcPts val="1599"/>
              </a:spcBef>
              <a:buSzPct val="100000"/>
              <a:buFont typeface="Arial"/>
              <a:buChar char="•"/>
              <a:defRPr sz="6900"/>
            </a:lvl1pPr>
            <a:lvl2pPr marL="1723496" indent="-719843" defTabSz="1003662">
              <a:spcBef>
                <a:spcPts val="1599"/>
              </a:spcBef>
              <a:buSzPct val="100000"/>
              <a:buFont typeface="Arial"/>
              <a:buChar char="–"/>
              <a:defRPr sz="6900"/>
            </a:lvl2pPr>
            <a:lvl3pPr marL="2682864" indent="-675542" defTabSz="1003662">
              <a:spcBef>
                <a:spcPts val="1599"/>
              </a:spcBef>
              <a:buSzPct val="100000"/>
              <a:buFont typeface="Arial"/>
              <a:buChar char="•"/>
              <a:defRPr sz="6900"/>
            </a:lvl3pPr>
            <a:lvl4pPr marL="3827921" indent="-816933" defTabSz="1003662">
              <a:spcBef>
                <a:spcPts val="1599"/>
              </a:spcBef>
              <a:buSzPct val="100000"/>
              <a:buFont typeface="Arial"/>
              <a:buChar char="–"/>
              <a:defRPr sz="6900"/>
            </a:lvl4pPr>
            <a:lvl5pPr marL="4831578" indent="-816933" defTabSz="1003662">
              <a:spcBef>
                <a:spcPts val="1599"/>
              </a:spcBef>
              <a:buSzPct val="100000"/>
              <a:buFont typeface="Arial"/>
              <a:buChar char="»"/>
              <a:defRPr sz="6900"/>
            </a:lvl5pPr>
          </a:lstStyle>
          <a:p>
            <a:r>
              <a:t>Body Level One</a:t>
            </a:r>
          </a:p>
          <a:p>
            <a:pPr lvl="1"/>
            <a:r>
              <a:t>Body Level Two</a:t>
            </a:r>
          </a:p>
          <a:p>
            <a:pPr lvl="2"/>
            <a:r>
              <a:t>Body Level Three</a:t>
            </a:r>
          </a:p>
          <a:p>
            <a:pPr lvl="3"/>
            <a:r>
              <a:t>Body Level Four</a:t>
            </a:r>
          </a:p>
          <a:p>
            <a:pPr lvl="4"/>
            <a:r>
              <a:t>Body Level Five</a:t>
            </a:r>
          </a:p>
        </p:txBody>
      </p:sp>
      <p:sp>
        <p:nvSpPr>
          <p:cNvPr id="123" name="Shape 123"/>
          <p:cNvSpPr>
            <a:spLocks noGrp="1"/>
          </p:cNvSpPr>
          <p:nvPr>
            <p:ph type="sldNum" sz="quarter" idx="2"/>
          </p:nvPr>
        </p:nvSpPr>
        <p:spPr>
          <a:xfrm>
            <a:off x="18608740" y="10534098"/>
            <a:ext cx="490163" cy="498112"/>
          </a:xfrm>
          <a:prstGeom prst="rect">
            <a:avLst/>
          </a:prstGeom>
        </p:spPr>
        <p:txBody>
          <a:bodyPr lIns="45651" tIns="45651" rIns="45651" bIns="45651" anchor="ctr"/>
          <a:lstStyle>
            <a:lvl1pPr>
              <a:defRPr sz="2600">
                <a:solidFill>
                  <a:srgbClr val="88888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296797085"/>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130" name="Shape 130"/>
          <p:cNvSpPr>
            <a:spLocks noGrp="1"/>
          </p:cNvSpPr>
          <p:nvPr>
            <p:ph type="title"/>
          </p:nvPr>
        </p:nvSpPr>
        <p:spPr>
          <a:xfrm>
            <a:off x="1588103" y="7267330"/>
            <a:ext cx="17088487" cy="2246162"/>
          </a:xfrm>
          <a:prstGeom prst="rect">
            <a:avLst/>
          </a:prstGeom>
        </p:spPr>
        <p:txBody>
          <a:bodyPr lIns="45651" tIns="45651" rIns="45651" bIns="45651">
            <a:normAutofit/>
          </a:bodyPr>
          <a:lstStyle>
            <a:lvl1pPr defTabSz="1003662">
              <a:defRPr sz="8700" b="1" cap="all">
                <a:solidFill>
                  <a:srgbClr val="000000"/>
                </a:solidFill>
              </a:defRPr>
            </a:lvl1pPr>
          </a:lstStyle>
          <a:p>
            <a:r>
              <a:t>Title Text</a:t>
            </a:r>
          </a:p>
        </p:txBody>
      </p:sp>
      <p:sp>
        <p:nvSpPr>
          <p:cNvPr id="131" name="Shape 131"/>
          <p:cNvSpPr>
            <a:spLocks noGrp="1"/>
          </p:cNvSpPr>
          <p:nvPr>
            <p:ph type="body" sz="quarter" idx="1"/>
          </p:nvPr>
        </p:nvSpPr>
        <p:spPr>
          <a:xfrm>
            <a:off x="1588103" y="4793387"/>
            <a:ext cx="17088487" cy="2473920"/>
          </a:xfrm>
          <a:prstGeom prst="rect">
            <a:avLst/>
          </a:prstGeom>
        </p:spPr>
        <p:txBody>
          <a:bodyPr lIns="45651" tIns="45651" rIns="45651" bIns="45651" anchor="b">
            <a:normAutofit/>
          </a:bodyPr>
          <a:lstStyle>
            <a:lvl1pPr defTabSz="1003662">
              <a:spcBef>
                <a:spcPts val="1001"/>
              </a:spcBef>
              <a:defRPr sz="4300">
                <a:solidFill>
                  <a:srgbClr val="888888"/>
                </a:solidFill>
              </a:defRPr>
            </a:lvl1pPr>
            <a:lvl2pPr indent="1003662" defTabSz="1003662">
              <a:spcBef>
                <a:spcPts val="1001"/>
              </a:spcBef>
              <a:defRPr sz="4300">
                <a:solidFill>
                  <a:srgbClr val="888888"/>
                </a:solidFill>
              </a:defRPr>
            </a:lvl2pPr>
            <a:lvl3pPr indent="2007326" defTabSz="1003662">
              <a:spcBef>
                <a:spcPts val="1001"/>
              </a:spcBef>
              <a:defRPr sz="4300">
                <a:solidFill>
                  <a:srgbClr val="888888"/>
                </a:solidFill>
              </a:defRPr>
            </a:lvl3pPr>
            <a:lvl4pPr indent="3010979" defTabSz="1003662">
              <a:spcBef>
                <a:spcPts val="1001"/>
              </a:spcBef>
              <a:defRPr sz="4300">
                <a:solidFill>
                  <a:srgbClr val="888888"/>
                </a:solidFill>
              </a:defRPr>
            </a:lvl4pPr>
            <a:lvl5pPr indent="4014652" defTabSz="1003662">
              <a:spcBef>
                <a:spcPts val="1001"/>
              </a:spcBef>
              <a:defRPr sz="43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32" name="Shape 132"/>
          <p:cNvSpPr>
            <a:spLocks noGrp="1"/>
          </p:cNvSpPr>
          <p:nvPr>
            <p:ph type="sldNum" sz="quarter" idx="2"/>
          </p:nvPr>
        </p:nvSpPr>
        <p:spPr>
          <a:xfrm>
            <a:off x="18608740" y="10534098"/>
            <a:ext cx="490163" cy="498112"/>
          </a:xfrm>
          <a:prstGeom prst="rect">
            <a:avLst/>
          </a:prstGeom>
        </p:spPr>
        <p:txBody>
          <a:bodyPr lIns="45651" tIns="45651" rIns="45651" bIns="45651" anchor="ctr"/>
          <a:lstStyle>
            <a:lvl1pPr>
              <a:defRPr sz="2600">
                <a:solidFill>
                  <a:srgbClr val="88888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832914393"/>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1_Title and Content">
    <p:spTree>
      <p:nvGrpSpPr>
        <p:cNvPr id="1" name=""/>
        <p:cNvGrpSpPr/>
        <p:nvPr/>
      </p:nvGrpSpPr>
      <p:grpSpPr>
        <a:xfrm>
          <a:off x="0" y="0"/>
          <a:ext cx="0" cy="0"/>
          <a:chOff x="0" y="0"/>
          <a:chExt cx="0" cy="0"/>
        </a:xfrm>
      </p:grpSpPr>
      <p:sp>
        <p:nvSpPr>
          <p:cNvPr id="96" name="Shape 96"/>
          <p:cNvSpPr>
            <a:spLocks noGrp="1"/>
          </p:cNvSpPr>
          <p:nvPr>
            <p:ph type="title"/>
          </p:nvPr>
        </p:nvSpPr>
        <p:spPr>
          <a:xfrm>
            <a:off x="1005223" y="519396"/>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97" name="Shape 97"/>
          <p:cNvSpPr>
            <a:spLocks noGrp="1"/>
          </p:cNvSpPr>
          <p:nvPr>
            <p:ph type="body" sz="quarter" idx="1"/>
          </p:nvPr>
        </p:nvSpPr>
        <p:spPr>
          <a:xfrm>
            <a:off x="1005205" y="2601183"/>
            <a:ext cx="18093690" cy="276999"/>
          </a:xfrm>
          <a:prstGeom prst="rect">
            <a:avLst/>
          </a:prstGeom>
        </p:spPr>
        <p:txBody>
          <a:bodyPr>
            <a:normAutofit/>
          </a:bodyPr>
          <a:lstStyle>
            <a:lvl1pPr>
              <a:spcBef>
                <a:spcPts val="0"/>
              </a:spcBef>
              <a:defRPr sz="1800">
                <a:solidFill>
                  <a:srgbClr val="000000"/>
                </a:solidFill>
              </a:defRPr>
            </a:lvl1pPr>
            <a:lvl2pPr indent="456182">
              <a:spcBef>
                <a:spcPts val="0"/>
              </a:spcBef>
              <a:defRPr sz="1800">
                <a:solidFill>
                  <a:srgbClr val="000000"/>
                </a:solidFill>
              </a:defRPr>
            </a:lvl2pPr>
            <a:lvl3pPr marL="0" indent="912358">
              <a:spcBef>
                <a:spcPts val="0"/>
              </a:spcBef>
              <a:buSzTx/>
              <a:buNone/>
              <a:defRPr sz="1800">
                <a:solidFill>
                  <a:srgbClr val="000000"/>
                </a:solidFill>
              </a:defRPr>
            </a:lvl3pPr>
            <a:lvl4pPr marL="0" indent="1368546">
              <a:spcBef>
                <a:spcPts val="0"/>
              </a:spcBef>
              <a:buSzTx/>
              <a:buNone/>
              <a:defRPr sz="1800">
                <a:solidFill>
                  <a:srgbClr val="000000"/>
                </a:solidFill>
              </a:defRPr>
            </a:lvl4pPr>
            <a:lvl5pPr marL="0" indent="1824731">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98" name="Shape 98"/>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25024229"/>
      </p:ext>
    </p:extLst>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type="tx">
  <p:cSld name="2_Two Content">
    <p:spTree>
      <p:nvGrpSpPr>
        <p:cNvPr id="1" name=""/>
        <p:cNvGrpSpPr/>
        <p:nvPr/>
      </p:nvGrpSpPr>
      <p:grpSpPr>
        <a:xfrm>
          <a:off x="0" y="0"/>
          <a:ext cx="0" cy="0"/>
          <a:chOff x="0" y="0"/>
          <a:chExt cx="0" cy="0"/>
        </a:xfrm>
      </p:grpSpPr>
      <p:sp>
        <p:nvSpPr>
          <p:cNvPr id="139" name="Shape 139"/>
          <p:cNvSpPr>
            <a:spLocks noGrp="1"/>
          </p:cNvSpPr>
          <p:nvPr>
            <p:ph type="title"/>
          </p:nvPr>
        </p:nvSpPr>
        <p:spPr>
          <a:xfrm>
            <a:off x="1005205" y="452901"/>
            <a:ext cx="18093690" cy="1884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140" name="Shape 140"/>
          <p:cNvSpPr>
            <a:spLocks noGrp="1"/>
          </p:cNvSpPr>
          <p:nvPr>
            <p:ph type="body" sz="half" idx="1"/>
          </p:nvPr>
        </p:nvSpPr>
        <p:spPr>
          <a:xfrm>
            <a:off x="1005208" y="1979162"/>
            <a:ext cx="8879311" cy="5597081"/>
          </a:xfrm>
          <a:prstGeom prst="rect">
            <a:avLst/>
          </a:prstGeom>
        </p:spPr>
        <p:txBody>
          <a:bodyPr lIns="45651" tIns="45651" rIns="45651" bIns="45651">
            <a:normAutofit/>
          </a:bodyPr>
          <a:lstStyle>
            <a:lvl1pPr marL="752741" indent="-752741" defTabSz="1003662">
              <a:spcBef>
                <a:spcPts val="1400"/>
              </a:spcBef>
              <a:buSzPct val="100000"/>
              <a:buFont typeface="Arial"/>
              <a:buChar char="•"/>
              <a:defRPr sz="6100"/>
            </a:lvl1pPr>
            <a:lvl2pPr marL="1739520" indent="-735858" defTabSz="1003662">
              <a:spcBef>
                <a:spcPts val="1400"/>
              </a:spcBef>
              <a:buSzPct val="100000"/>
              <a:buFont typeface="Arial"/>
              <a:buChar char="–"/>
              <a:defRPr sz="6100"/>
            </a:lvl2pPr>
            <a:lvl3pPr marL="2719220" indent="-711894" defTabSz="1003662">
              <a:spcBef>
                <a:spcPts val="1400"/>
              </a:spcBef>
              <a:buSzPct val="100000"/>
              <a:buFont typeface="Arial"/>
              <a:buChar char="•"/>
              <a:defRPr sz="6100"/>
            </a:lvl3pPr>
            <a:lvl4pPr marL="3795898" indent="-784915" defTabSz="1003662">
              <a:spcBef>
                <a:spcPts val="1400"/>
              </a:spcBef>
              <a:buSzPct val="100000"/>
              <a:buFont typeface="Arial"/>
              <a:buChar char="–"/>
              <a:defRPr sz="6100"/>
            </a:lvl4pPr>
            <a:lvl5pPr marL="4799560" indent="-784915" defTabSz="1003662">
              <a:spcBef>
                <a:spcPts val="1400"/>
              </a:spcBef>
              <a:buSzPct val="100000"/>
              <a:buFont typeface="Arial"/>
              <a:buChar char="»"/>
              <a:defRPr sz="6100"/>
            </a:lvl5pPr>
          </a:lstStyle>
          <a:p>
            <a:r>
              <a:t>Body Level One</a:t>
            </a:r>
          </a:p>
          <a:p>
            <a:pPr lvl="1"/>
            <a:r>
              <a:t>Body Level Two</a:t>
            </a:r>
          </a:p>
          <a:p>
            <a:pPr lvl="2"/>
            <a:r>
              <a:t>Body Level Three</a:t>
            </a:r>
          </a:p>
          <a:p>
            <a:pPr lvl="3"/>
            <a:r>
              <a:t>Body Level Four</a:t>
            </a:r>
          </a:p>
          <a:p>
            <a:pPr lvl="4"/>
            <a:r>
              <a:t>Body Level Five</a:t>
            </a:r>
          </a:p>
        </p:txBody>
      </p:sp>
      <p:sp>
        <p:nvSpPr>
          <p:cNvPr id="141" name="Shape 141"/>
          <p:cNvSpPr>
            <a:spLocks noGrp="1"/>
          </p:cNvSpPr>
          <p:nvPr>
            <p:ph type="sldNum" sz="quarter" idx="2"/>
          </p:nvPr>
        </p:nvSpPr>
        <p:spPr>
          <a:xfrm>
            <a:off x="18608740" y="10534098"/>
            <a:ext cx="490163" cy="498112"/>
          </a:xfrm>
          <a:prstGeom prst="rect">
            <a:avLst/>
          </a:prstGeom>
        </p:spPr>
        <p:txBody>
          <a:bodyPr lIns="45651" tIns="45651" rIns="45651" bIns="45651" anchor="ctr"/>
          <a:lstStyle>
            <a:lvl1pPr>
              <a:defRPr sz="2600">
                <a:solidFill>
                  <a:srgbClr val="88888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406476887"/>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148" name="Shape 148"/>
          <p:cNvSpPr>
            <a:spLocks noGrp="1"/>
          </p:cNvSpPr>
          <p:nvPr>
            <p:ph type="title"/>
          </p:nvPr>
        </p:nvSpPr>
        <p:spPr>
          <a:xfrm>
            <a:off x="1005205" y="452901"/>
            <a:ext cx="18093690" cy="1884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149" name="Shape 149"/>
          <p:cNvSpPr>
            <a:spLocks noGrp="1"/>
          </p:cNvSpPr>
          <p:nvPr>
            <p:ph type="body" sz="quarter" idx="1"/>
          </p:nvPr>
        </p:nvSpPr>
        <p:spPr>
          <a:xfrm>
            <a:off x="1005213" y="2531541"/>
            <a:ext cx="8882803" cy="1055018"/>
          </a:xfrm>
          <a:prstGeom prst="rect">
            <a:avLst/>
          </a:prstGeom>
        </p:spPr>
        <p:txBody>
          <a:bodyPr lIns="45651" tIns="45651" rIns="45651" bIns="45651" anchor="b">
            <a:normAutofit/>
          </a:bodyPr>
          <a:lstStyle>
            <a:lvl1pPr defTabSz="1003662">
              <a:spcBef>
                <a:spcPts val="1200"/>
              </a:spcBef>
              <a:defRPr sz="5300" b="1"/>
            </a:lvl1pPr>
            <a:lvl2pPr indent="1003662" defTabSz="1003662">
              <a:spcBef>
                <a:spcPts val="1200"/>
              </a:spcBef>
              <a:defRPr sz="5300" b="1"/>
            </a:lvl2pPr>
            <a:lvl3pPr indent="2007326" defTabSz="1003662">
              <a:spcBef>
                <a:spcPts val="1200"/>
              </a:spcBef>
              <a:defRPr sz="5300" b="1"/>
            </a:lvl3pPr>
            <a:lvl4pPr indent="3010979" defTabSz="1003662">
              <a:spcBef>
                <a:spcPts val="1200"/>
              </a:spcBef>
              <a:defRPr sz="5300" b="1"/>
            </a:lvl4pPr>
            <a:lvl5pPr indent="4014652" defTabSz="1003662">
              <a:spcBef>
                <a:spcPts val="1200"/>
              </a:spcBef>
              <a:defRPr sz="5300" b="1"/>
            </a:lvl5pPr>
          </a:lstStyle>
          <a:p>
            <a:r>
              <a:t>Body Level One</a:t>
            </a:r>
          </a:p>
          <a:p>
            <a:pPr lvl="1"/>
            <a:r>
              <a:t>Body Level Two</a:t>
            </a:r>
          </a:p>
          <a:p>
            <a:pPr lvl="2"/>
            <a:r>
              <a:t>Body Level Three</a:t>
            </a:r>
          </a:p>
          <a:p>
            <a:pPr lvl="3"/>
            <a:r>
              <a:t>Body Level Four</a:t>
            </a:r>
          </a:p>
          <a:p>
            <a:pPr lvl="4"/>
            <a:r>
              <a:t>Body Level Five</a:t>
            </a:r>
          </a:p>
        </p:txBody>
      </p:sp>
      <p:sp>
        <p:nvSpPr>
          <p:cNvPr id="150" name="Shape 150"/>
          <p:cNvSpPr>
            <a:spLocks noGrp="1"/>
          </p:cNvSpPr>
          <p:nvPr>
            <p:ph type="body" sz="quarter" idx="13"/>
          </p:nvPr>
        </p:nvSpPr>
        <p:spPr>
          <a:xfrm>
            <a:off x="10212610" y="2531541"/>
            <a:ext cx="8886293" cy="1055018"/>
          </a:xfrm>
          <a:prstGeom prst="rect">
            <a:avLst/>
          </a:prstGeom>
        </p:spPr>
        <p:txBody>
          <a:bodyPr lIns="45651" tIns="45651" rIns="45651" bIns="45651" anchor="b">
            <a:normAutofit/>
          </a:bodyPr>
          <a:lstStyle>
            <a:lvl1pPr defTabSz="828622">
              <a:spcBef>
                <a:spcPts val="989"/>
              </a:spcBef>
              <a:defRPr sz="5200" b="1"/>
            </a:lvl1pPr>
          </a:lstStyle>
          <a:p>
            <a:pPr defTabSz="1005243">
              <a:spcBef>
                <a:spcPts val="1200"/>
              </a:spcBef>
              <a:defRPr sz="5200" b="1"/>
            </a:pPr>
            <a:endParaRPr/>
          </a:p>
        </p:txBody>
      </p:sp>
      <p:sp>
        <p:nvSpPr>
          <p:cNvPr id="151" name="Shape 151"/>
          <p:cNvSpPr>
            <a:spLocks noGrp="1"/>
          </p:cNvSpPr>
          <p:nvPr>
            <p:ph type="sldNum" sz="quarter" idx="2"/>
          </p:nvPr>
        </p:nvSpPr>
        <p:spPr>
          <a:xfrm>
            <a:off x="18608740" y="10534098"/>
            <a:ext cx="490163" cy="498112"/>
          </a:xfrm>
          <a:prstGeom prst="rect">
            <a:avLst/>
          </a:prstGeom>
        </p:spPr>
        <p:txBody>
          <a:bodyPr lIns="45651" tIns="45651" rIns="45651" bIns="45651" anchor="ctr"/>
          <a:lstStyle>
            <a:lvl1pPr>
              <a:defRPr sz="2600">
                <a:solidFill>
                  <a:srgbClr val="88888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088212502"/>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type="tx">
  <p:cSld name="2_Title Only">
    <p:spTree>
      <p:nvGrpSpPr>
        <p:cNvPr id="1" name=""/>
        <p:cNvGrpSpPr/>
        <p:nvPr/>
      </p:nvGrpSpPr>
      <p:grpSpPr>
        <a:xfrm>
          <a:off x="0" y="0"/>
          <a:ext cx="0" cy="0"/>
          <a:chOff x="0" y="0"/>
          <a:chExt cx="0" cy="0"/>
        </a:xfrm>
      </p:grpSpPr>
      <p:sp>
        <p:nvSpPr>
          <p:cNvPr id="158" name="Shape 158"/>
          <p:cNvSpPr>
            <a:spLocks noGrp="1"/>
          </p:cNvSpPr>
          <p:nvPr>
            <p:ph type="title"/>
          </p:nvPr>
        </p:nvSpPr>
        <p:spPr>
          <a:xfrm>
            <a:off x="1005205" y="452901"/>
            <a:ext cx="18093690" cy="1884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159" name="Shape 159"/>
          <p:cNvSpPr>
            <a:spLocks noGrp="1"/>
          </p:cNvSpPr>
          <p:nvPr>
            <p:ph type="sldNum" sz="quarter" idx="2"/>
          </p:nvPr>
        </p:nvSpPr>
        <p:spPr>
          <a:xfrm>
            <a:off x="18608740" y="10534098"/>
            <a:ext cx="490163" cy="498112"/>
          </a:xfrm>
          <a:prstGeom prst="rect">
            <a:avLst/>
          </a:prstGeom>
        </p:spPr>
        <p:txBody>
          <a:bodyPr lIns="45651" tIns="45651" rIns="45651" bIns="45651" anchor="ctr"/>
          <a:lstStyle>
            <a:lvl1pPr>
              <a:defRPr sz="2600">
                <a:solidFill>
                  <a:srgbClr val="88888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008694790"/>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type="tx">
  <p:cSld name="2_Blank">
    <p:spTree>
      <p:nvGrpSpPr>
        <p:cNvPr id="1" name=""/>
        <p:cNvGrpSpPr/>
        <p:nvPr/>
      </p:nvGrpSpPr>
      <p:grpSpPr>
        <a:xfrm>
          <a:off x="0" y="0"/>
          <a:ext cx="0" cy="0"/>
          <a:chOff x="0" y="0"/>
          <a:chExt cx="0" cy="0"/>
        </a:xfrm>
      </p:grpSpPr>
      <p:sp>
        <p:nvSpPr>
          <p:cNvPr id="166" name="Shape 166"/>
          <p:cNvSpPr>
            <a:spLocks noGrp="1"/>
          </p:cNvSpPr>
          <p:nvPr>
            <p:ph type="sldNum" sz="quarter" idx="2"/>
          </p:nvPr>
        </p:nvSpPr>
        <p:spPr>
          <a:xfrm>
            <a:off x="18608740" y="10534098"/>
            <a:ext cx="490163" cy="498112"/>
          </a:xfrm>
          <a:prstGeom prst="rect">
            <a:avLst/>
          </a:prstGeom>
        </p:spPr>
        <p:txBody>
          <a:bodyPr lIns="45651" tIns="45651" rIns="45651" bIns="45651" anchor="ctr"/>
          <a:lstStyle>
            <a:lvl1pPr>
              <a:defRPr sz="2600">
                <a:solidFill>
                  <a:srgbClr val="88888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260646313"/>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173" name="Shape 173"/>
          <p:cNvSpPr>
            <a:spLocks noGrp="1"/>
          </p:cNvSpPr>
          <p:nvPr>
            <p:ph type="title"/>
          </p:nvPr>
        </p:nvSpPr>
        <p:spPr>
          <a:xfrm>
            <a:off x="1005248" y="450297"/>
            <a:ext cx="6614110" cy="1916308"/>
          </a:xfrm>
          <a:prstGeom prst="rect">
            <a:avLst/>
          </a:prstGeom>
        </p:spPr>
        <p:txBody>
          <a:bodyPr lIns="45651" tIns="45651" rIns="45651" bIns="45651" anchor="b">
            <a:normAutofit/>
          </a:bodyPr>
          <a:lstStyle>
            <a:lvl1pPr defTabSz="1003662">
              <a:defRPr sz="4300" b="1">
                <a:solidFill>
                  <a:srgbClr val="000000"/>
                </a:solidFill>
              </a:defRPr>
            </a:lvl1pPr>
          </a:lstStyle>
          <a:p>
            <a:r>
              <a:t>Title Text</a:t>
            </a:r>
          </a:p>
        </p:txBody>
      </p:sp>
      <p:sp>
        <p:nvSpPr>
          <p:cNvPr id="174" name="Shape 174"/>
          <p:cNvSpPr>
            <a:spLocks noGrp="1"/>
          </p:cNvSpPr>
          <p:nvPr>
            <p:ph type="body" idx="1"/>
          </p:nvPr>
        </p:nvSpPr>
        <p:spPr>
          <a:xfrm>
            <a:off x="7860147" y="450297"/>
            <a:ext cx="11238749" cy="9652218"/>
          </a:xfrm>
          <a:prstGeom prst="rect">
            <a:avLst/>
          </a:prstGeom>
        </p:spPr>
        <p:txBody>
          <a:bodyPr lIns="45651" tIns="45651" rIns="45651" bIns="45651">
            <a:normAutofit/>
          </a:bodyPr>
          <a:lstStyle>
            <a:lvl1pPr marL="752741" indent="-752741" defTabSz="1003662">
              <a:spcBef>
                <a:spcPts val="1599"/>
              </a:spcBef>
              <a:buSzPct val="100000"/>
              <a:buFont typeface="Arial"/>
              <a:buChar char="•"/>
              <a:defRPr sz="6900"/>
            </a:lvl1pPr>
            <a:lvl2pPr marL="1723496" indent="-719843" defTabSz="1003662">
              <a:spcBef>
                <a:spcPts val="1599"/>
              </a:spcBef>
              <a:buSzPct val="100000"/>
              <a:buFont typeface="Arial"/>
              <a:buChar char="–"/>
              <a:defRPr sz="6900"/>
            </a:lvl2pPr>
            <a:lvl3pPr marL="2682864" indent="-675542" defTabSz="1003662">
              <a:spcBef>
                <a:spcPts val="1599"/>
              </a:spcBef>
              <a:buSzPct val="100000"/>
              <a:buFont typeface="Arial"/>
              <a:buChar char="•"/>
              <a:defRPr sz="6900"/>
            </a:lvl3pPr>
            <a:lvl4pPr marL="3827921" indent="-816933" defTabSz="1003662">
              <a:spcBef>
                <a:spcPts val="1599"/>
              </a:spcBef>
              <a:buSzPct val="100000"/>
              <a:buFont typeface="Arial"/>
              <a:buChar char="–"/>
              <a:defRPr sz="6900"/>
            </a:lvl4pPr>
            <a:lvl5pPr marL="4831578" indent="-816933" defTabSz="1003662">
              <a:spcBef>
                <a:spcPts val="1599"/>
              </a:spcBef>
              <a:buSzPct val="100000"/>
              <a:buFont typeface="Arial"/>
              <a:buChar char="»"/>
              <a:defRPr sz="6900"/>
            </a:lvl5pPr>
          </a:lstStyle>
          <a:p>
            <a:r>
              <a:t>Body Level One</a:t>
            </a:r>
          </a:p>
          <a:p>
            <a:pPr lvl="1"/>
            <a:r>
              <a:t>Body Level Two</a:t>
            </a:r>
          </a:p>
          <a:p>
            <a:pPr lvl="2"/>
            <a:r>
              <a:t>Body Level Three</a:t>
            </a:r>
          </a:p>
          <a:p>
            <a:pPr lvl="3"/>
            <a:r>
              <a:t>Body Level Four</a:t>
            </a:r>
          </a:p>
          <a:p>
            <a:pPr lvl="4"/>
            <a:r>
              <a:t>Body Level Five</a:t>
            </a:r>
          </a:p>
        </p:txBody>
      </p:sp>
      <p:sp>
        <p:nvSpPr>
          <p:cNvPr id="175" name="Shape 175"/>
          <p:cNvSpPr>
            <a:spLocks noGrp="1"/>
          </p:cNvSpPr>
          <p:nvPr>
            <p:ph type="body" sz="half" idx="13"/>
          </p:nvPr>
        </p:nvSpPr>
        <p:spPr>
          <a:xfrm>
            <a:off x="1005207" y="2366621"/>
            <a:ext cx="6614112" cy="7735911"/>
          </a:xfrm>
          <a:prstGeom prst="rect">
            <a:avLst/>
          </a:prstGeom>
        </p:spPr>
        <p:txBody>
          <a:bodyPr lIns="45651" tIns="45651" rIns="45651" bIns="45651">
            <a:normAutofit/>
          </a:bodyPr>
          <a:lstStyle>
            <a:lvl1pPr defTabSz="828622">
              <a:spcBef>
                <a:spcPts val="577"/>
              </a:spcBef>
              <a:defRPr sz="3000"/>
            </a:lvl1pPr>
          </a:lstStyle>
          <a:p>
            <a:pPr defTabSz="1005243">
              <a:spcBef>
                <a:spcPts val="700"/>
              </a:spcBef>
              <a:defRPr sz="3000"/>
            </a:pPr>
            <a:endParaRPr/>
          </a:p>
        </p:txBody>
      </p:sp>
      <p:sp>
        <p:nvSpPr>
          <p:cNvPr id="176" name="Shape 176"/>
          <p:cNvSpPr>
            <a:spLocks noGrp="1"/>
          </p:cNvSpPr>
          <p:nvPr>
            <p:ph type="sldNum" sz="quarter" idx="2"/>
          </p:nvPr>
        </p:nvSpPr>
        <p:spPr>
          <a:xfrm>
            <a:off x="18608740" y="10534098"/>
            <a:ext cx="490163" cy="498112"/>
          </a:xfrm>
          <a:prstGeom prst="rect">
            <a:avLst/>
          </a:prstGeom>
        </p:spPr>
        <p:txBody>
          <a:bodyPr lIns="45651" tIns="45651" rIns="45651" bIns="45651" anchor="ctr"/>
          <a:lstStyle>
            <a:lvl1pPr>
              <a:defRPr sz="2600">
                <a:solidFill>
                  <a:srgbClr val="88888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171596112"/>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183" name="Shape 183"/>
          <p:cNvSpPr>
            <a:spLocks noGrp="1"/>
          </p:cNvSpPr>
          <p:nvPr>
            <p:ph type="title"/>
          </p:nvPr>
        </p:nvSpPr>
        <p:spPr>
          <a:xfrm>
            <a:off x="3940545" y="7916551"/>
            <a:ext cx="12062460" cy="934596"/>
          </a:xfrm>
          <a:prstGeom prst="rect">
            <a:avLst/>
          </a:prstGeom>
        </p:spPr>
        <p:txBody>
          <a:bodyPr lIns="45651" tIns="45651" rIns="45651" bIns="45651" anchor="b">
            <a:normAutofit/>
          </a:bodyPr>
          <a:lstStyle>
            <a:lvl1pPr defTabSz="1003662">
              <a:defRPr sz="4300" b="1">
                <a:solidFill>
                  <a:srgbClr val="000000"/>
                </a:solidFill>
              </a:defRPr>
            </a:lvl1pPr>
          </a:lstStyle>
          <a:p>
            <a:r>
              <a:t>Title Text</a:t>
            </a:r>
          </a:p>
        </p:txBody>
      </p:sp>
      <p:sp>
        <p:nvSpPr>
          <p:cNvPr id="184" name="Shape 184"/>
          <p:cNvSpPr>
            <a:spLocks noGrp="1"/>
          </p:cNvSpPr>
          <p:nvPr>
            <p:ph type="pic" sz="half" idx="13"/>
          </p:nvPr>
        </p:nvSpPr>
        <p:spPr>
          <a:xfrm>
            <a:off x="3940545" y="1010535"/>
            <a:ext cx="12062460" cy="6785611"/>
          </a:xfrm>
          <a:prstGeom prst="rect">
            <a:avLst/>
          </a:prstGeom>
        </p:spPr>
        <p:txBody>
          <a:bodyPr lIns="91292" tIns="45651" rIns="91292" bIns="45651"/>
          <a:lstStyle/>
          <a:p>
            <a:endParaRPr/>
          </a:p>
        </p:txBody>
      </p:sp>
      <p:sp>
        <p:nvSpPr>
          <p:cNvPr id="185" name="Shape 185"/>
          <p:cNvSpPr>
            <a:spLocks noGrp="1"/>
          </p:cNvSpPr>
          <p:nvPr>
            <p:ph type="body" sz="quarter" idx="1"/>
          </p:nvPr>
        </p:nvSpPr>
        <p:spPr>
          <a:xfrm>
            <a:off x="3940545" y="8851163"/>
            <a:ext cx="12062460" cy="1327278"/>
          </a:xfrm>
          <a:prstGeom prst="rect">
            <a:avLst/>
          </a:prstGeom>
        </p:spPr>
        <p:txBody>
          <a:bodyPr lIns="45651" tIns="45651" rIns="45651" bIns="45651">
            <a:normAutofit/>
          </a:bodyPr>
          <a:lstStyle>
            <a:lvl1pPr defTabSz="1003662">
              <a:spcBef>
                <a:spcPts val="701"/>
              </a:spcBef>
              <a:defRPr sz="3000"/>
            </a:lvl1pPr>
            <a:lvl2pPr indent="1003662" defTabSz="1003662">
              <a:spcBef>
                <a:spcPts val="701"/>
              </a:spcBef>
              <a:defRPr sz="3000"/>
            </a:lvl2pPr>
            <a:lvl3pPr indent="2007326" defTabSz="1003662">
              <a:spcBef>
                <a:spcPts val="701"/>
              </a:spcBef>
              <a:defRPr sz="3000"/>
            </a:lvl3pPr>
            <a:lvl4pPr indent="3010979" defTabSz="1003662">
              <a:spcBef>
                <a:spcPts val="701"/>
              </a:spcBef>
              <a:defRPr sz="3000"/>
            </a:lvl4pPr>
            <a:lvl5pPr indent="4014652" defTabSz="1003662">
              <a:spcBef>
                <a:spcPts val="701"/>
              </a:spcBef>
              <a:defRPr sz="3000"/>
            </a:lvl5pPr>
          </a:lstStyle>
          <a:p>
            <a:r>
              <a:t>Body Level One</a:t>
            </a:r>
          </a:p>
          <a:p>
            <a:pPr lvl="1"/>
            <a:r>
              <a:t>Body Level Two</a:t>
            </a:r>
          </a:p>
          <a:p>
            <a:pPr lvl="2"/>
            <a:r>
              <a:t>Body Level Three</a:t>
            </a:r>
          </a:p>
          <a:p>
            <a:pPr lvl="3"/>
            <a:r>
              <a:t>Body Level Four</a:t>
            </a:r>
          </a:p>
          <a:p>
            <a:pPr lvl="4"/>
            <a:r>
              <a:t>Body Level Five</a:t>
            </a:r>
          </a:p>
        </p:txBody>
      </p:sp>
      <p:sp>
        <p:nvSpPr>
          <p:cNvPr id="186" name="Shape 186"/>
          <p:cNvSpPr>
            <a:spLocks noGrp="1"/>
          </p:cNvSpPr>
          <p:nvPr>
            <p:ph type="sldNum" sz="quarter" idx="2"/>
          </p:nvPr>
        </p:nvSpPr>
        <p:spPr>
          <a:xfrm>
            <a:off x="18608740" y="10534098"/>
            <a:ext cx="490163" cy="498112"/>
          </a:xfrm>
          <a:prstGeom prst="rect">
            <a:avLst/>
          </a:prstGeom>
        </p:spPr>
        <p:txBody>
          <a:bodyPr lIns="45651" tIns="45651" rIns="45651" bIns="45651" anchor="ctr"/>
          <a:lstStyle>
            <a:lvl1pPr>
              <a:defRPr sz="2600">
                <a:solidFill>
                  <a:srgbClr val="88888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562332492"/>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193" name="Shape 193"/>
          <p:cNvSpPr>
            <a:spLocks noGrp="1"/>
          </p:cNvSpPr>
          <p:nvPr>
            <p:ph type="title"/>
          </p:nvPr>
        </p:nvSpPr>
        <p:spPr>
          <a:xfrm>
            <a:off x="1005205" y="452901"/>
            <a:ext cx="18093690" cy="1884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194" name="Shape 194"/>
          <p:cNvSpPr>
            <a:spLocks noGrp="1"/>
          </p:cNvSpPr>
          <p:nvPr>
            <p:ph type="body" idx="1"/>
          </p:nvPr>
        </p:nvSpPr>
        <p:spPr>
          <a:xfrm>
            <a:off x="1005205" y="2638869"/>
            <a:ext cx="18093690" cy="7463649"/>
          </a:xfrm>
          <a:prstGeom prst="rect">
            <a:avLst/>
          </a:prstGeom>
        </p:spPr>
        <p:txBody>
          <a:bodyPr lIns="45651" tIns="45651" rIns="45651" bIns="45651">
            <a:normAutofit/>
          </a:bodyPr>
          <a:lstStyle>
            <a:lvl1pPr marL="752741" indent="-752741" defTabSz="1003662">
              <a:spcBef>
                <a:spcPts val="1599"/>
              </a:spcBef>
              <a:buSzPct val="100000"/>
              <a:buFont typeface="Arial"/>
              <a:buChar char="•"/>
              <a:defRPr sz="6900"/>
            </a:lvl1pPr>
            <a:lvl2pPr marL="1723496" indent="-719843" defTabSz="1003662">
              <a:spcBef>
                <a:spcPts val="1599"/>
              </a:spcBef>
              <a:buSzPct val="100000"/>
              <a:buFont typeface="Arial"/>
              <a:buChar char="–"/>
              <a:defRPr sz="6900"/>
            </a:lvl2pPr>
            <a:lvl3pPr marL="2682864" indent="-675542" defTabSz="1003662">
              <a:spcBef>
                <a:spcPts val="1599"/>
              </a:spcBef>
              <a:buSzPct val="100000"/>
              <a:buFont typeface="Arial"/>
              <a:buChar char="•"/>
              <a:defRPr sz="6900"/>
            </a:lvl3pPr>
            <a:lvl4pPr marL="3827921" indent="-816933" defTabSz="1003662">
              <a:spcBef>
                <a:spcPts val="1599"/>
              </a:spcBef>
              <a:buSzPct val="100000"/>
              <a:buFont typeface="Arial"/>
              <a:buChar char="–"/>
              <a:defRPr sz="6900"/>
            </a:lvl4pPr>
            <a:lvl5pPr marL="4831578" indent="-816933" defTabSz="1003662">
              <a:spcBef>
                <a:spcPts val="1599"/>
              </a:spcBef>
              <a:buSzPct val="100000"/>
              <a:buFont typeface="Arial"/>
              <a:buChar char="»"/>
              <a:defRPr sz="6900"/>
            </a:lvl5pPr>
          </a:lstStyle>
          <a:p>
            <a:r>
              <a:t>Body Level One</a:t>
            </a:r>
          </a:p>
          <a:p>
            <a:pPr lvl="1"/>
            <a:r>
              <a:t>Body Level Two</a:t>
            </a:r>
          </a:p>
          <a:p>
            <a:pPr lvl="2"/>
            <a:r>
              <a:t>Body Level Three</a:t>
            </a:r>
          </a:p>
          <a:p>
            <a:pPr lvl="3"/>
            <a:r>
              <a:t>Body Level Four</a:t>
            </a:r>
          </a:p>
          <a:p>
            <a:pPr lvl="4"/>
            <a:r>
              <a:t>Body Level Five</a:t>
            </a:r>
          </a:p>
        </p:txBody>
      </p:sp>
      <p:sp>
        <p:nvSpPr>
          <p:cNvPr id="195" name="Shape 195"/>
          <p:cNvSpPr>
            <a:spLocks noGrp="1"/>
          </p:cNvSpPr>
          <p:nvPr>
            <p:ph type="sldNum" sz="quarter" idx="2"/>
          </p:nvPr>
        </p:nvSpPr>
        <p:spPr>
          <a:xfrm>
            <a:off x="18608740" y="10534098"/>
            <a:ext cx="490163" cy="498112"/>
          </a:xfrm>
          <a:prstGeom prst="rect">
            <a:avLst/>
          </a:prstGeom>
        </p:spPr>
        <p:txBody>
          <a:bodyPr lIns="45651" tIns="45651" rIns="45651" bIns="45651" anchor="ctr"/>
          <a:lstStyle>
            <a:lvl1pPr>
              <a:defRPr sz="2600">
                <a:solidFill>
                  <a:srgbClr val="88888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912034165"/>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202" name="Shape 202"/>
          <p:cNvSpPr>
            <a:spLocks noGrp="1"/>
          </p:cNvSpPr>
          <p:nvPr>
            <p:ph type="title"/>
          </p:nvPr>
        </p:nvSpPr>
        <p:spPr>
          <a:xfrm>
            <a:off x="14575473" y="340329"/>
            <a:ext cx="4523424" cy="7235891"/>
          </a:xfrm>
          <a:prstGeom prst="rect">
            <a:avLst/>
          </a:prstGeom>
        </p:spPr>
        <p:txBody>
          <a:bodyPr lIns="45651" tIns="45651" rIns="45651" bIns="45651" anchor="ctr">
            <a:normAutofit/>
          </a:bodyPr>
          <a:lstStyle>
            <a:lvl1pPr algn="ctr" defTabSz="1003662">
              <a:defRPr sz="9600">
                <a:solidFill>
                  <a:srgbClr val="000000"/>
                </a:solidFill>
              </a:defRPr>
            </a:lvl1pPr>
          </a:lstStyle>
          <a:p>
            <a:r>
              <a:t>Title Text</a:t>
            </a:r>
          </a:p>
        </p:txBody>
      </p:sp>
      <p:sp>
        <p:nvSpPr>
          <p:cNvPr id="203" name="Shape 203"/>
          <p:cNvSpPr>
            <a:spLocks noGrp="1"/>
          </p:cNvSpPr>
          <p:nvPr>
            <p:ph type="body" idx="1"/>
          </p:nvPr>
        </p:nvSpPr>
        <p:spPr>
          <a:xfrm>
            <a:off x="1005218" y="340329"/>
            <a:ext cx="13235199" cy="7235891"/>
          </a:xfrm>
          <a:prstGeom prst="rect">
            <a:avLst/>
          </a:prstGeom>
        </p:spPr>
        <p:txBody>
          <a:bodyPr lIns="45651" tIns="45651" rIns="45651" bIns="45651">
            <a:normAutofit/>
          </a:bodyPr>
          <a:lstStyle>
            <a:lvl1pPr marL="752741" indent="-752741" defTabSz="1003662">
              <a:spcBef>
                <a:spcPts val="1599"/>
              </a:spcBef>
              <a:buSzPct val="100000"/>
              <a:buFont typeface="Arial"/>
              <a:buChar char="•"/>
              <a:defRPr sz="6900"/>
            </a:lvl1pPr>
            <a:lvl2pPr marL="1723496" indent="-719843" defTabSz="1003662">
              <a:spcBef>
                <a:spcPts val="1599"/>
              </a:spcBef>
              <a:buSzPct val="100000"/>
              <a:buFont typeface="Arial"/>
              <a:buChar char="–"/>
              <a:defRPr sz="6900"/>
            </a:lvl2pPr>
            <a:lvl3pPr marL="2682864" indent="-675542" defTabSz="1003662">
              <a:spcBef>
                <a:spcPts val="1599"/>
              </a:spcBef>
              <a:buSzPct val="100000"/>
              <a:buFont typeface="Arial"/>
              <a:buChar char="•"/>
              <a:defRPr sz="6900"/>
            </a:lvl3pPr>
            <a:lvl4pPr marL="3827921" indent="-816933" defTabSz="1003662">
              <a:spcBef>
                <a:spcPts val="1599"/>
              </a:spcBef>
              <a:buSzPct val="100000"/>
              <a:buFont typeface="Arial"/>
              <a:buChar char="–"/>
              <a:defRPr sz="6900"/>
            </a:lvl4pPr>
            <a:lvl5pPr marL="4831578" indent="-816933" defTabSz="1003662">
              <a:spcBef>
                <a:spcPts val="1599"/>
              </a:spcBef>
              <a:buSzPct val="100000"/>
              <a:buFont typeface="Arial"/>
              <a:buChar char="»"/>
              <a:defRPr sz="6900"/>
            </a:lvl5pPr>
          </a:lstStyle>
          <a:p>
            <a:r>
              <a:t>Body Level One</a:t>
            </a:r>
          </a:p>
          <a:p>
            <a:pPr lvl="1"/>
            <a:r>
              <a:t>Body Level Two</a:t>
            </a:r>
          </a:p>
          <a:p>
            <a:pPr lvl="2"/>
            <a:r>
              <a:t>Body Level Three</a:t>
            </a:r>
          </a:p>
          <a:p>
            <a:pPr lvl="3"/>
            <a:r>
              <a:t>Body Level Four</a:t>
            </a:r>
          </a:p>
          <a:p>
            <a:pPr lvl="4"/>
            <a:r>
              <a:t>Body Level Five</a:t>
            </a:r>
          </a:p>
        </p:txBody>
      </p:sp>
      <p:sp>
        <p:nvSpPr>
          <p:cNvPr id="204" name="Shape 204"/>
          <p:cNvSpPr>
            <a:spLocks noGrp="1"/>
          </p:cNvSpPr>
          <p:nvPr>
            <p:ph type="sldNum" sz="quarter" idx="2"/>
          </p:nvPr>
        </p:nvSpPr>
        <p:spPr>
          <a:xfrm>
            <a:off x="18608740" y="10534098"/>
            <a:ext cx="490163" cy="498112"/>
          </a:xfrm>
          <a:prstGeom prst="rect">
            <a:avLst/>
          </a:prstGeom>
        </p:spPr>
        <p:txBody>
          <a:bodyPr lIns="45651" tIns="45651" rIns="45651" bIns="45651" anchor="ctr"/>
          <a:lstStyle>
            <a:lvl1pPr>
              <a:defRPr sz="2600">
                <a:solidFill>
                  <a:srgbClr val="888888"/>
                </a:solidFill>
              </a:defRPr>
            </a:lvl1p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506918049"/>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11" name="Shape 211"/>
          <p:cNvSpPr>
            <a:spLocks noGrp="1"/>
          </p:cNvSpPr>
          <p:nvPr>
            <p:ph type="title"/>
          </p:nvPr>
        </p:nvSpPr>
        <p:spPr>
          <a:xfrm>
            <a:off x="5231296" y="3818968"/>
            <a:ext cx="9641583" cy="1646605"/>
          </a:xfrm>
          <a:prstGeom prst="rect">
            <a:avLst/>
          </a:prstGeom>
        </p:spPr>
        <p:txBody>
          <a:bodyPr>
            <a:normAutofit/>
          </a:bodyPr>
          <a:lstStyle>
            <a:lvl1pPr algn="ctr">
              <a:defRPr b="1"/>
            </a:lvl1pPr>
          </a:lstStyle>
          <a:p>
            <a:r>
              <a:t>Title Text</a:t>
            </a:r>
          </a:p>
        </p:txBody>
      </p:sp>
      <p:sp>
        <p:nvSpPr>
          <p:cNvPr id="212" name="Shape 212"/>
          <p:cNvSpPr>
            <a:spLocks noGrp="1"/>
          </p:cNvSpPr>
          <p:nvPr>
            <p:ph type="body" sz="quarter" idx="1"/>
          </p:nvPr>
        </p:nvSpPr>
        <p:spPr>
          <a:xfrm>
            <a:off x="6286707" y="5915180"/>
            <a:ext cx="7530690" cy="761748"/>
          </a:xfrm>
          <a:prstGeom prst="rect">
            <a:avLst/>
          </a:prstGeom>
        </p:spPr>
        <p:txBody>
          <a:bodyPr>
            <a:normAutofit/>
          </a:bodyPr>
          <a:lstStyle>
            <a:lvl1pPr algn="ctr">
              <a:defRPr sz="4900">
                <a:solidFill>
                  <a:srgbClr val="333E47"/>
                </a:solidFill>
              </a:defRPr>
            </a:lvl1pPr>
            <a:lvl2pPr indent="456487" algn="ctr">
              <a:defRPr sz="4900">
                <a:solidFill>
                  <a:srgbClr val="333E47"/>
                </a:solidFill>
              </a:defRPr>
            </a:lvl2pPr>
            <a:lvl3pPr indent="912958" algn="ctr">
              <a:defRPr sz="4900">
                <a:solidFill>
                  <a:srgbClr val="333E47"/>
                </a:solidFill>
              </a:defRPr>
            </a:lvl3pPr>
            <a:lvl4pPr indent="1369445" algn="ctr">
              <a:defRPr sz="4900">
                <a:solidFill>
                  <a:srgbClr val="333E47"/>
                </a:solidFill>
              </a:defRPr>
            </a:lvl4pPr>
            <a:lvl5pPr indent="1825922" algn="ctr">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213" name="Shape 213"/>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148044974"/>
      </p:ext>
    </p:extLst>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type="tx">
  <p:cSld name="3_Title and Content">
    <p:spTree>
      <p:nvGrpSpPr>
        <p:cNvPr id="1" name=""/>
        <p:cNvGrpSpPr/>
        <p:nvPr/>
      </p:nvGrpSpPr>
      <p:grpSpPr>
        <a:xfrm>
          <a:off x="0" y="0"/>
          <a:ext cx="0" cy="0"/>
          <a:chOff x="0" y="0"/>
          <a:chExt cx="0" cy="0"/>
        </a:xfrm>
      </p:grpSpPr>
      <p:sp>
        <p:nvSpPr>
          <p:cNvPr id="220" name="Shape 220"/>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221" name="Shape 221"/>
          <p:cNvSpPr>
            <a:spLocks noGrp="1"/>
          </p:cNvSpPr>
          <p:nvPr>
            <p:ph type="body" idx="1"/>
          </p:nvPr>
        </p:nvSpPr>
        <p:spPr>
          <a:xfrm>
            <a:off x="1005205" y="2601164"/>
            <a:ext cx="18093690" cy="7464171"/>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222" name="Shape 222"/>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221879159"/>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105" name="Shape 105"/>
          <p:cNvSpPr>
            <a:spLocks noGrp="1"/>
          </p:cNvSpPr>
          <p:nvPr>
            <p:ph type="title"/>
          </p:nvPr>
        </p:nvSpPr>
        <p:spPr>
          <a:xfrm>
            <a:off x="1005223" y="519396"/>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06" name="Shape 106"/>
          <p:cNvSpPr>
            <a:spLocks noGrp="1"/>
          </p:cNvSpPr>
          <p:nvPr>
            <p:ph type="body" sz="quarter" idx="1"/>
          </p:nvPr>
        </p:nvSpPr>
        <p:spPr>
          <a:xfrm>
            <a:off x="1005227" y="2601183"/>
            <a:ext cx="8745285" cy="276999"/>
          </a:xfrm>
          <a:prstGeom prst="rect">
            <a:avLst/>
          </a:prstGeom>
        </p:spPr>
        <p:txBody>
          <a:bodyPr>
            <a:normAutofit/>
          </a:bodyPr>
          <a:lstStyle>
            <a:lvl1pPr>
              <a:spcBef>
                <a:spcPts val="0"/>
              </a:spcBef>
              <a:defRPr sz="1800">
                <a:solidFill>
                  <a:srgbClr val="000000"/>
                </a:solidFill>
              </a:defRPr>
            </a:lvl1pPr>
            <a:lvl2pPr indent="456182">
              <a:spcBef>
                <a:spcPts val="0"/>
              </a:spcBef>
              <a:defRPr sz="1800">
                <a:solidFill>
                  <a:srgbClr val="000000"/>
                </a:solidFill>
              </a:defRPr>
            </a:lvl2pPr>
            <a:lvl3pPr marL="0" indent="912358">
              <a:spcBef>
                <a:spcPts val="0"/>
              </a:spcBef>
              <a:buSzTx/>
              <a:buNone/>
              <a:defRPr sz="1800">
                <a:solidFill>
                  <a:srgbClr val="000000"/>
                </a:solidFill>
              </a:defRPr>
            </a:lvl3pPr>
            <a:lvl4pPr marL="0" indent="1368546">
              <a:spcBef>
                <a:spcPts val="0"/>
              </a:spcBef>
              <a:buSzTx/>
              <a:buNone/>
              <a:defRPr sz="1800">
                <a:solidFill>
                  <a:srgbClr val="000000"/>
                </a:solidFill>
              </a:defRPr>
            </a:lvl4pPr>
            <a:lvl5pPr marL="0" indent="1824731">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07" name="Shape 107"/>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007953746"/>
      </p:ext>
    </p:extLst>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type="tx">
  <p:cSld name="3_Two Content">
    <p:spTree>
      <p:nvGrpSpPr>
        <p:cNvPr id="1" name=""/>
        <p:cNvGrpSpPr/>
        <p:nvPr/>
      </p:nvGrpSpPr>
      <p:grpSpPr>
        <a:xfrm>
          <a:off x="0" y="0"/>
          <a:ext cx="0" cy="0"/>
          <a:chOff x="0" y="0"/>
          <a:chExt cx="0" cy="0"/>
        </a:xfrm>
      </p:grpSpPr>
      <p:sp>
        <p:nvSpPr>
          <p:cNvPr id="229" name="Shape 229"/>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230" name="Shape 230"/>
          <p:cNvSpPr>
            <a:spLocks noGrp="1"/>
          </p:cNvSpPr>
          <p:nvPr>
            <p:ph type="body" sz="half" idx="1"/>
          </p:nvPr>
        </p:nvSpPr>
        <p:spPr>
          <a:xfrm>
            <a:off x="1005227" y="2601164"/>
            <a:ext cx="8745285" cy="7464171"/>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231" name="Shape 231"/>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55613423"/>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type="tx">
  <p:cSld name="3_Title Only">
    <p:spTree>
      <p:nvGrpSpPr>
        <p:cNvPr id="1" name=""/>
        <p:cNvGrpSpPr/>
        <p:nvPr/>
      </p:nvGrpSpPr>
      <p:grpSpPr>
        <a:xfrm>
          <a:off x="0" y="0"/>
          <a:ext cx="0" cy="0"/>
          <a:chOff x="0" y="0"/>
          <a:chExt cx="0" cy="0"/>
        </a:xfrm>
      </p:grpSpPr>
      <p:sp>
        <p:nvSpPr>
          <p:cNvPr id="238" name="Shape 238"/>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239" name="Shape 239"/>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2704885845"/>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type="tx">
  <p:cSld name="1_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46" name="Shape 246"/>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247" name="Shape 247"/>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034403604"/>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type="tx">
  <p:cSld name="3_Blank">
    <p:spTree>
      <p:nvGrpSpPr>
        <p:cNvPr id="1" name=""/>
        <p:cNvGrpSpPr/>
        <p:nvPr/>
      </p:nvGrpSpPr>
      <p:grpSpPr>
        <a:xfrm>
          <a:off x="0" y="0"/>
          <a:ext cx="0" cy="0"/>
          <a:chOff x="0" y="0"/>
          <a:chExt cx="0" cy="0"/>
        </a:xfrm>
      </p:grpSpPr>
      <p:sp>
        <p:nvSpPr>
          <p:cNvPr id="254" name="Shape 254"/>
          <p:cNvSpPr>
            <a:spLocks noGrp="1"/>
          </p:cNvSpPr>
          <p:nvPr>
            <p:ph type="sldNum" sz="quarter" idx="2"/>
          </p:nvPr>
        </p:nvSpPr>
        <p:spPr>
          <a:xfrm>
            <a:off x="18857647" y="777890"/>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092788213"/>
      </p:ext>
    </p:extLst>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type="tx">
  <p:cSld name="4_Title Slide">
    <p:spTree>
      <p:nvGrpSpPr>
        <p:cNvPr id="1" name=""/>
        <p:cNvGrpSpPr/>
        <p:nvPr/>
      </p:nvGrpSpPr>
      <p:grpSpPr>
        <a:xfrm>
          <a:off x="0" y="0"/>
          <a:ext cx="0" cy="0"/>
          <a:chOff x="0" y="0"/>
          <a:chExt cx="0" cy="0"/>
        </a:xfrm>
      </p:grpSpPr>
      <p:sp>
        <p:nvSpPr>
          <p:cNvPr id="261" name="Shape 261"/>
          <p:cNvSpPr>
            <a:spLocks noGrp="1"/>
          </p:cNvSpPr>
          <p:nvPr>
            <p:ph type="title"/>
          </p:nvPr>
        </p:nvSpPr>
        <p:spPr>
          <a:xfrm>
            <a:off x="5231296" y="3818968"/>
            <a:ext cx="9641583" cy="1646605"/>
          </a:xfrm>
          <a:prstGeom prst="rect">
            <a:avLst/>
          </a:prstGeom>
        </p:spPr>
        <p:txBody>
          <a:bodyPr>
            <a:normAutofit/>
          </a:bodyPr>
          <a:lstStyle>
            <a:lvl1pPr algn="ctr">
              <a:defRPr b="1"/>
            </a:lvl1pPr>
          </a:lstStyle>
          <a:p>
            <a:r>
              <a:t>Title Text</a:t>
            </a:r>
          </a:p>
        </p:txBody>
      </p:sp>
      <p:sp>
        <p:nvSpPr>
          <p:cNvPr id="262" name="Shape 262"/>
          <p:cNvSpPr>
            <a:spLocks noGrp="1"/>
          </p:cNvSpPr>
          <p:nvPr>
            <p:ph type="body" sz="quarter" idx="1"/>
          </p:nvPr>
        </p:nvSpPr>
        <p:spPr>
          <a:xfrm>
            <a:off x="6286726" y="5915184"/>
            <a:ext cx="7530690" cy="761748"/>
          </a:xfrm>
          <a:prstGeom prst="rect">
            <a:avLst/>
          </a:prstGeom>
        </p:spPr>
        <p:txBody>
          <a:bodyPr>
            <a:normAutofit/>
          </a:bodyPr>
          <a:lstStyle>
            <a:lvl1pPr algn="ctr">
              <a:defRPr sz="4900">
                <a:solidFill>
                  <a:srgbClr val="333E47"/>
                </a:solidFill>
              </a:defRPr>
            </a:lvl1pPr>
            <a:lvl2pPr indent="456487" algn="ctr">
              <a:defRPr sz="4900">
                <a:solidFill>
                  <a:srgbClr val="333E47"/>
                </a:solidFill>
              </a:defRPr>
            </a:lvl2pPr>
            <a:lvl3pPr indent="912958" algn="ctr">
              <a:defRPr sz="4900">
                <a:solidFill>
                  <a:srgbClr val="333E47"/>
                </a:solidFill>
              </a:defRPr>
            </a:lvl3pPr>
            <a:lvl4pPr indent="1369445" algn="ctr">
              <a:defRPr sz="4900">
                <a:solidFill>
                  <a:srgbClr val="333E47"/>
                </a:solidFill>
              </a:defRPr>
            </a:lvl4pPr>
            <a:lvl5pPr indent="1825922" algn="ctr">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263" name="Shape 263"/>
          <p:cNvSpPr>
            <a:spLocks noGrp="1"/>
          </p:cNvSpPr>
          <p:nvPr>
            <p:ph type="sldNum" sz="quarter" idx="2"/>
          </p:nvPr>
        </p:nvSpPr>
        <p:spPr>
          <a:xfrm>
            <a:off x="18857650" y="777895"/>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462229622"/>
      </p:ext>
    </p:extLst>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type="tx">
  <p:cSld name="4_Title and Content">
    <p:spTree>
      <p:nvGrpSpPr>
        <p:cNvPr id="1" name=""/>
        <p:cNvGrpSpPr/>
        <p:nvPr/>
      </p:nvGrpSpPr>
      <p:grpSpPr>
        <a:xfrm>
          <a:off x="0" y="0"/>
          <a:ext cx="0" cy="0"/>
          <a:chOff x="0" y="0"/>
          <a:chExt cx="0" cy="0"/>
        </a:xfrm>
      </p:grpSpPr>
      <p:sp>
        <p:nvSpPr>
          <p:cNvPr id="270" name="Shape 270"/>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271" name="Shape 271"/>
          <p:cNvSpPr>
            <a:spLocks noGrp="1"/>
          </p:cNvSpPr>
          <p:nvPr>
            <p:ph type="body" sz="quarter" idx="1"/>
          </p:nvPr>
        </p:nvSpPr>
        <p:spPr>
          <a:xfrm>
            <a:off x="1005205" y="2601154"/>
            <a:ext cx="18093690" cy="277156"/>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272" name="Shape 272"/>
          <p:cNvSpPr>
            <a:spLocks noGrp="1"/>
          </p:cNvSpPr>
          <p:nvPr>
            <p:ph type="sldNum" sz="quarter" idx="2"/>
          </p:nvPr>
        </p:nvSpPr>
        <p:spPr>
          <a:xfrm>
            <a:off x="18857650" y="777895"/>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998789941"/>
      </p:ext>
    </p:extLst>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type="tx">
  <p:cSld name="4_Two Content">
    <p:spTree>
      <p:nvGrpSpPr>
        <p:cNvPr id="1" name=""/>
        <p:cNvGrpSpPr/>
        <p:nvPr/>
      </p:nvGrpSpPr>
      <p:grpSpPr>
        <a:xfrm>
          <a:off x="0" y="0"/>
          <a:ext cx="0" cy="0"/>
          <a:chOff x="0" y="0"/>
          <a:chExt cx="0" cy="0"/>
        </a:xfrm>
      </p:grpSpPr>
      <p:sp>
        <p:nvSpPr>
          <p:cNvPr id="279" name="Shape 279"/>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280" name="Shape 280"/>
          <p:cNvSpPr>
            <a:spLocks noGrp="1"/>
          </p:cNvSpPr>
          <p:nvPr>
            <p:ph type="body" sz="quarter" idx="1"/>
          </p:nvPr>
        </p:nvSpPr>
        <p:spPr>
          <a:xfrm>
            <a:off x="1005227" y="2601154"/>
            <a:ext cx="8745285" cy="277156"/>
          </a:xfrm>
          <a:prstGeom prst="rect">
            <a:avLst/>
          </a:prstGeom>
        </p:spPr>
        <p:txBody>
          <a:bodyPr>
            <a:normAutofit/>
          </a:bodyPr>
          <a:lstStyle>
            <a:lvl2pPr indent="456487"/>
            <a:lvl3pPr indent="912958"/>
            <a:lvl4pPr indent="1369445"/>
            <a:lvl5pPr indent="1825922"/>
          </a:lstStyle>
          <a:p>
            <a:r>
              <a:t>Body Level One</a:t>
            </a:r>
          </a:p>
          <a:p>
            <a:pPr lvl="1"/>
            <a:r>
              <a:t>Body Level Two</a:t>
            </a:r>
          </a:p>
          <a:p>
            <a:pPr lvl="2"/>
            <a:r>
              <a:t>Body Level Three</a:t>
            </a:r>
          </a:p>
          <a:p>
            <a:pPr lvl="3"/>
            <a:r>
              <a:t>Body Level Four</a:t>
            </a:r>
          </a:p>
          <a:p>
            <a:pPr lvl="4"/>
            <a:r>
              <a:t>Body Level Five</a:t>
            </a:r>
          </a:p>
        </p:txBody>
      </p:sp>
      <p:sp>
        <p:nvSpPr>
          <p:cNvPr id="281" name="Shape 281"/>
          <p:cNvSpPr>
            <a:spLocks noGrp="1"/>
          </p:cNvSpPr>
          <p:nvPr>
            <p:ph type="sldNum" sz="quarter" idx="2"/>
          </p:nvPr>
        </p:nvSpPr>
        <p:spPr>
          <a:xfrm>
            <a:off x="18857650" y="777895"/>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411242392"/>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type="tx">
  <p:cSld name="4_Title Only">
    <p:spTree>
      <p:nvGrpSpPr>
        <p:cNvPr id="1" name=""/>
        <p:cNvGrpSpPr/>
        <p:nvPr/>
      </p:nvGrpSpPr>
      <p:grpSpPr>
        <a:xfrm>
          <a:off x="0" y="0"/>
          <a:ext cx="0" cy="0"/>
          <a:chOff x="0" y="0"/>
          <a:chExt cx="0" cy="0"/>
        </a:xfrm>
      </p:grpSpPr>
      <p:sp>
        <p:nvSpPr>
          <p:cNvPr id="288" name="Shape 288"/>
          <p:cNvSpPr>
            <a:spLocks noGrp="1"/>
          </p:cNvSpPr>
          <p:nvPr>
            <p:ph type="title"/>
          </p:nvPr>
        </p:nvSpPr>
        <p:spPr>
          <a:xfrm>
            <a:off x="1005223" y="519374"/>
            <a:ext cx="14351438" cy="1646605"/>
          </a:xfrm>
          <a:prstGeom prst="rect">
            <a:avLst/>
          </a:prstGeom>
        </p:spPr>
        <p:txBody>
          <a:bodyPr>
            <a:normAutofit/>
          </a:bodyPr>
          <a:lstStyle>
            <a:lvl1pPr>
              <a:defRPr b="1"/>
            </a:lvl1pPr>
          </a:lstStyle>
          <a:p>
            <a:r>
              <a:t>Title Text</a:t>
            </a:r>
          </a:p>
        </p:txBody>
      </p:sp>
      <p:sp>
        <p:nvSpPr>
          <p:cNvPr id="289" name="Shape 289"/>
          <p:cNvSpPr>
            <a:spLocks noGrp="1"/>
          </p:cNvSpPr>
          <p:nvPr>
            <p:ph type="sldNum" sz="quarter" idx="2"/>
          </p:nvPr>
        </p:nvSpPr>
        <p:spPr>
          <a:xfrm>
            <a:off x="18857650" y="777895"/>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3512290574"/>
      </p:ext>
    </p:extLst>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type="tx">
  <p:cSld name="4_Blank">
    <p:spTree>
      <p:nvGrpSpPr>
        <p:cNvPr id="1" name=""/>
        <p:cNvGrpSpPr/>
        <p:nvPr/>
      </p:nvGrpSpPr>
      <p:grpSpPr>
        <a:xfrm>
          <a:off x="0" y="0"/>
          <a:ext cx="0" cy="0"/>
          <a:chOff x="0" y="0"/>
          <a:chExt cx="0" cy="0"/>
        </a:xfrm>
      </p:grpSpPr>
      <p:sp>
        <p:nvSpPr>
          <p:cNvPr id="296" name="Shape 296"/>
          <p:cNvSpPr>
            <a:spLocks noGrp="1"/>
          </p:cNvSpPr>
          <p:nvPr>
            <p:ph type="sldNum" sz="quarter" idx="2"/>
          </p:nvPr>
        </p:nvSpPr>
        <p:spPr>
          <a:xfrm>
            <a:off x="18857650" y="777895"/>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407085026"/>
      </p:ext>
    </p:extLst>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type="tx">
  <p:cSld name="1_Cov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3" name="Shape 303"/>
          <p:cNvSpPr>
            <a:spLocks noGrp="1"/>
          </p:cNvSpPr>
          <p:nvPr>
            <p:ph type="body" sz="quarter" idx="1"/>
          </p:nvPr>
        </p:nvSpPr>
        <p:spPr>
          <a:xfrm>
            <a:off x="1002818" y="712296"/>
            <a:ext cx="14493100" cy="1914500"/>
          </a:xfrm>
          <a:prstGeom prst="rect">
            <a:avLst/>
          </a:prstGeom>
        </p:spPr>
        <p:txBody>
          <a:bodyPr>
            <a:normAutofit/>
          </a:bodyPr>
          <a:lstStyle>
            <a:lvl1pPr>
              <a:lnSpc>
                <a:spcPct val="80000"/>
              </a:lnSpc>
              <a:defRPr sz="5300" b="1">
                <a:solidFill>
                  <a:schemeClr val="accent6"/>
                </a:solidFill>
              </a:defRPr>
            </a:lvl1pPr>
            <a:lvl2pPr indent="456487">
              <a:lnSpc>
                <a:spcPct val="80000"/>
              </a:lnSpc>
              <a:defRPr sz="5300" b="1">
                <a:solidFill>
                  <a:schemeClr val="accent6"/>
                </a:solidFill>
              </a:defRPr>
            </a:lvl2pPr>
            <a:lvl3pPr indent="0">
              <a:lnSpc>
                <a:spcPct val="80000"/>
              </a:lnSpc>
              <a:defRPr sz="5300" b="1">
                <a:solidFill>
                  <a:schemeClr val="accent6"/>
                </a:solidFill>
              </a:defRPr>
            </a:lvl3pPr>
            <a:lvl4pPr indent="1369445">
              <a:lnSpc>
                <a:spcPct val="80000"/>
              </a:lnSpc>
              <a:defRPr sz="5300" b="1">
                <a:solidFill>
                  <a:schemeClr val="accent6"/>
                </a:solidFill>
              </a:defRPr>
            </a:lvl4pPr>
            <a:lvl5pPr indent="1825922">
              <a:lnSpc>
                <a:spcPct val="80000"/>
              </a:lnSpc>
              <a:defRPr sz="5300" b="1">
                <a:solidFill>
                  <a:schemeClr val="accent6"/>
                </a:solidFill>
              </a:defRPr>
            </a:lvl5pPr>
          </a:lstStyle>
          <a:p>
            <a:r>
              <a:t>Body Level One</a:t>
            </a:r>
          </a:p>
          <a:p>
            <a:pPr lvl="1"/>
            <a:r>
              <a:t>Body Level Two</a:t>
            </a:r>
          </a:p>
          <a:p>
            <a:pPr lvl="2"/>
            <a:r>
              <a:t>Body Level Three</a:t>
            </a:r>
          </a:p>
          <a:p>
            <a:pPr lvl="3"/>
            <a:r>
              <a:t>Body Level Four</a:t>
            </a:r>
          </a:p>
          <a:p>
            <a:pPr lvl="4"/>
            <a:r>
              <a:t>Body Level Five</a:t>
            </a:r>
          </a:p>
        </p:txBody>
      </p:sp>
      <p:pic>
        <p:nvPicPr>
          <p:cNvPr id="304" name="image3.tif" descr="PET4085_all in_LOGO AW_YELLOW_RGB.ai"/>
          <p:cNvPicPr>
            <a:picLocks noChangeAspect="1"/>
          </p:cNvPicPr>
          <p:nvPr/>
        </p:nvPicPr>
        <p:blipFill>
          <a:blip r:embed="rId3"/>
          <a:stretch>
            <a:fillRect/>
          </a:stretch>
        </p:blipFill>
        <p:spPr>
          <a:xfrm>
            <a:off x="14274823" y="7072820"/>
            <a:ext cx="6865051" cy="4745622"/>
          </a:xfrm>
          <a:prstGeom prst="rect">
            <a:avLst/>
          </a:prstGeom>
          <a:ln w="12700">
            <a:miter lim="400000"/>
          </a:ln>
        </p:spPr>
      </p:pic>
      <p:sp>
        <p:nvSpPr>
          <p:cNvPr id="305" name="Shape 305"/>
          <p:cNvSpPr>
            <a:spLocks noGrp="1"/>
          </p:cNvSpPr>
          <p:nvPr>
            <p:ph type="sldNum" sz="quarter" idx="2"/>
          </p:nvPr>
        </p:nvSpPr>
        <p:spPr>
          <a:xfrm>
            <a:off x="14166687" y="10476223"/>
            <a:ext cx="241252" cy="246221"/>
          </a:xfrm>
          <a:prstGeom prst="rect">
            <a:avLst/>
          </a:prstGeom>
        </p:spPr>
        <p:txBody>
          <a:bodyPr/>
          <a:lstStyle/>
          <a:p>
            <a:fld id="{86CB4B4D-7CA3-9044-876B-883B54F8677D}" type="slidenum">
              <a:rPr>
                <a:latin typeface="Calibri"/>
                <a:ea typeface="Calibri"/>
                <a:cs typeface="Calibri"/>
              </a:rPr>
              <a:pPr/>
              <a:t>‹#›</a:t>
            </a:fld>
            <a:endParaRPr>
              <a:latin typeface="Calibri"/>
              <a:ea typeface="Calibri"/>
              <a:cs typeface="Calibri"/>
            </a:endParaRPr>
          </a:p>
        </p:txBody>
      </p:sp>
    </p:spTree>
    <p:extLst>
      <p:ext uri="{BB962C8B-B14F-4D97-AF65-F5344CB8AC3E}">
        <p14:creationId xmlns:p14="http://schemas.microsoft.com/office/powerpoint/2010/main" val="1384525034"/>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130" name="Shape 130"/>
          <p:cNvSpPr>
            <a:spLocks noGrp="1"/>
          </p:cNvSpPr>
          <p:nvPr>
            <p:ph type="sldNum" sz="quarter" idx="2"/>
          </p:nvPr>
        </p:nvSpPr>
        <p:spPr>
          <a:xfrm>
            <a:off x="18857650" y="777890"/>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4138744642"/>
      </p:ext>
    </p:extLst>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37" name="Shape 37"/>
          <p:cNvSpPr>
            <a:spLocks noGrp="1"/>
          </p:cNvSpPr>
          <p:nvPr>
            <p:ph type="body" sz="quarter" idx="1"/>
          </p:nvPr>
        </p:nvSpPr>
        <p:spPr>
          <a:xfrm>
            <a:off x="991406" y="754947"/>
            <a:ext cx="16017185" cy="1464633"/>
          </a:xfrm>
          <a:prstGeom prst="rect">
            <a:avLst/>
          </a:prstGeom>
        </p:spPr>
        <p:txBody>
          <a:bodyPr>
            <a:normAutofit/>
          </a:bodyPr>
          <a:lstStyle>
            <a:lvl1pPr>
              <a:lnSpc>
                <a:spcPct val="80000"/>
              </a:lnSpc>
              <a:defRPr sz="5300" b="1"/>
            </a:lvl1pPr>
            <a:lvl2pPr>
              <a:lnSpc>
                <a:spcPct val="80000"/>
              </a:lnSpc>
              <a:defRPr sz="5300" b="1"/>
            </a:lvl2pPr>
            <a:lvl3pPr marL="595581" indent="-595581">
              <a:lnSpc>
                <a:spcPct val="80000"/>
              </a:lnSpc>
              <a:defRPr sz="5300" b="1"/>
            </a:lvl3pPr>
            <a:lvl4pPr marL="842812" indent="-595581">
              <a:lnSpc>
                <a:spcPct val="80000"/>
              </a:lnSpc>
              <a:defRPr sz="5300" b="1"/>
            </a:lvl4pPr>
            <a:lvl5pPr marL="1090035" indent="-595581">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38" name="Shape 38"/>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843920567"/>
      </p:ext>
    </p:extLst>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54" name="Shape 54"/>
          <p:cNvSpPr>
            <a:spLocks noGrp="1"/>
          </p:cNvSpPr>
          <p:nvPr>
            <p:ph type="body" sz="quarter" idx="1"/>
          </p:nvPr>
        </p:nvSpPr>
        <p:spPr>
          <a:xfrm>
            <a:off x="9311901" y="3190571"/>
            <a:ext cx="7665570" cy="3216907"/>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body" sz="quarter" idx="13"/>
          </p:nvPr>
        </p:nvSpPr>
        <p:spPr>
          <a:xfrm>
            <a:off x="991368" y="754947"/>
            <a:ext cx="16017185" cy="1464633"/>
          </a:xfrm>
          <a:prstGeom prst="rect">
            <a:avLst/>
          </a:prstGeom>
        </p:spPr>
        <p:txBody>
          <a:bodyPr>
            <a:normAutofit/>
          </a:bodyPr>
          <a:lstStyle/>
          <a:p>
            <a:pPr>
              <a:lnSpc>
                <a:spcPct val="80000"/>
              </a:lnSpc>
              <a:defRPr sz="5300" b="1"/>
            </a:pPr>
            <a:endParaRPr/>
          </a:p>
        </p:txBody>
      </p:sp>
      <p:sp>
        <p:nvSpPr>
          <p:cNvPr id="56" name="Shape 56"/>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632147546"/>
      </p:ext>
    </p:extLst>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Shape 63"/>
          <p:cNvSpPr>
            <a:spLocks noGrp="1"/>
          </p:cNvSpPr>
          <p:nvPr>
            <p:ph type="body" sz="quarter" idx="1"/>
          </p:nvPr>
        </p:nvSpPr>
        <p:spPr>
          <a:xfrm>
            <a:off x="991406" y="754947"/>
            <a:ext cx="16017185" cy="1464633"/>
          </a:xfrm>
          <a:prstGeom prst="rect">
            <a:avLst/>
          </a:prstGeom>
        </p:spPr>
        <p:txBody>
          <a:bodyPr>
            <a:normAutofit/>
          </a:bodyPr>
          <a:lstStyle>
            <a:lvl1pPr>
              <a:lnSpc>
                <a:spcPct val="80000"/>
              </a:lnSpc>
              <a:defRPr sz="5300" b="1"/>
            </a:lvl1pPr>
            <a:lvl2pPr>
              <a:lnSpc>
                <a:spcPct val="80000"/>
              </a:lnSpc>
              <a:defRPr sz="5300" b="1"/>
            </a:lvl2pPr>
            <a:lvl3pPr marL="595581" indent="-595581">
              <a:lnSpc>
                <a:spcPct val="80000"/>
              </a:lnSpc>
              <a:defRPr sz="5300" b="1"/>
            </a:lvl3pPr>
            <a:lvl4pPr marL="842812" indent="-595581">
              <a:lnSpc>
                <a:spcPct val="80000"/>
              </a:lnSpc>
              <a:defRPr sz="5300" b="1"/>
            </a:lvl4pPr>
            <a:lvl5pPr marL="1090035" indent="-595581">
              <a:lnSpc>
                <a:spcPct val="80000"/>
              </a:lnSpc>
              <a:defRPr sz="5300" b="1"/>
            </a:lvl5p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07412952"/>
      </p:ext>
    </p:extLst>
  </p:cSld>
  <p:clrMapOvr>
    <a:masterClrMapping/>
  </p:clrMapOvr>
  <p:transition spd="med"/>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type="tx">
  <p:cSld name="Signoff">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71" name="image3.tif" descr="PET4085_all in_LOGO AW_YELLOW_RGB.ai"/>
          <p:cNvPicPr>
            <a:picLocks noChangeAspect="1"/>
          </p:cNvPicPr>
          <p:nvPr/>
        </p:nvPicPr>
        <p:blipFill>
          <a:blip r:embed="rId3"/>
          <a:stretch>
            <a:fillRect/>
          </a:stretch>
        </p:blipFill>
        <p:spPr>
          <a:xfrm>
            <a:off x="6613820" y="3207469"/>
            <a:ext cx="17955207" cy="10092033"/>
          </a:xfrm>
          <a:prstGeom prst="rect">
            <a:avLst/>
          </a:prstGeom>
          <a:ln w="12700">
            <a:miter lim="400000"/>
          </a:ln>
        </p:spPr>
      </p:pic>
      <p:sp>
        <p:nvSpPr>
          <p:cNvPr id="72" name="Shape 72"/>
          <p:cNvSpPr>
            <a:spLocks noGrp="1"/>
          </p:cNvSpPr>
          <p:nvPr>
            <p:ph type="body" sz="quarter" idx="1"/>
          </p:nvPr>
        </p:nvSpPr>
        <p:spPr>
          <a:xfrm>
            <a:off x="1002863" y="712325"/>
            <a:ext cx="14493099" cy="1969900"/>
          </a:xfrm>
          <a:prstGeom prst="rect">
            <a:avLst/>
          </a:prstGeom>
        </p:spPr>
        <p:txBody>
          <a:bodyPr>
            <a:normAutofit/>
          </a:bodyPr>
          <a:lstStyle>
            <a:lvl1pPr>
              <a:lnSpc>
                <a:spcPct val="80000"/>
              </a:lnSpc>
              <a:spcBef>
                <a:spcPts val="0"/>
              </a:spcBef>
              <a:defRPr sz="5300" b="1">
                <a:solidFill>
                  <a:srgbClr val="FFCD00"/>
                </a:solidFill>
              </a:defRPr>
            </a:lvl1pPr>
            <a:lvl2pPr>
              <a:lnSpc>
                <a:spcPct val="80000"/>
              </a:lnSpc>
              <a:spcBef>
                <a:spcPts val="0"/>
              </a:spcBef>
              <a:defRPr sz="5300" b="1">
                <a:solidFill>
                  <a:srgbClr val="FFCD00"/>
                </a:solidFill>
              </a:defRPr>
            </a:lvl2pPr>
            <a:lvl3pPr marL="0" indent="0">
              <a:lnSpc>
                <a:spcPct val="80000"/>
              </a:lnSpc>
              <a:spcBef>
                <a:spcPts val="0"/>
              </a:spcBef>
              <a:buSzTx/>
              <a:buNone/>
              <a:defRPr sz="5300" b="1">
                <a:solidFill>
                  <a:srgbClr val="FFCD00"/>
                </a:solidFill>
              </a:defRPr>
            </a:lvl3pPr>
            <a:lvl4pPr marL="842812" indent="-595581">
              <a:lnSpc>
                <a:spcPct val="80000"/>
              </a:lnSpc>
              <a:spcBef>
                <a:spcPts val="0"/>
              </a:spcBef>
              <a:defRPr sz="5300" b="1">
                <a:solidFill>
                  <a:srgbClr val="FFCD00"/>
                </a:solidFill>
              </a:defRPr>
            </a:lvl4pPr>
            <a:lvl5pPr marL="1090035" indent="-595581">
              <a:lnSpc>
                <a:spcPct val="80000"/>
              </a:lnSpc>
              <a:spcBef>
                <a:spcPts val="0"/>
              </a:spcBef>
              <a:defRPr sz="53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73" name="Shape 73"/>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4357525"/>
      </p:ext>
    </p:extLst>
  </p:cSld>
  <p:clrMapOvr>
    <a:masterClrMapping/>
  </p:clrMapOvr>
  <p:transition spd="med"/>
</p:sldLayout>
</file>

<file path=ppt/slideLayouts/slideLayout84.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87" name="Shape 87"/>
          <p:cNvSpPr>
            <a:spLocks noGrp="1"/>
          </p:cNvSpPr>
          <p:nvPr>
            <p:ph type="title"/>
          </p:nvPr>
        </p:nvSpPr>
        <p:spPr>
          <a:xfrm>
            <a:off x="5231263" y="3819000"/>
            <a:ext cx="9641580" cy="1631217"/>
          </a:xfrm>
          <a:prstGeom prst="rect">
            <a:avLst/>
          </a:prstGeom>
        </p:spPr>
        <p:txBody>
          <a:bodyPr>
            <a:normAutofit/>
          </a:bodyPr>
          <a:lstStyle>
            <a:lvl1pPr algn="ctr">
              <a:lnSpc>
                <a:spcPct val="100000"/>
              </a:lnSpc>
              <a:defRPr sz="10600">
                <a:solidFill>
                  <a:srgbClr val="333E47"/>
                </a:solidFill>
              </a:defRPr>
            </a:lvl1pPr>
          </a:lstStyle>
          <a:p>
            <a:r>
              <a:t>Title Text</a:t>
            </a:r>
          </a:p>
        </p:txBody>
      </p:sp>
      <p:sp>
        <p:nvSpPr>
          <p:cNvPr id="88" name="Shape 88"/>
          <p:cNvSpPr>
            <a:spLocks noGrp="1"/>
          </p:cNvSpPr>
          <p:nvPr>
            <p:ph type="body" sz="quarter" idx="1"/>
          </p:nvPr>
        </p:nvSpPr>
        <p:spPr>
          <a:xfrm>
            <a:off x="6286736" y="5915181"/>
            <a:ext cx="7530690" cy="754054"/>
          </a:xfrm>
          <a:prstGeom prst="rect">
            <a:avLst/>
          </a:prstGeom>
        </p:spPr>
        <p:txBody>
          <a:bodyPr>
            <a:normAutofit/>
          </a:bodyPr>
          <a:lstStyle>
            <a:lvl1pPr algn="ctr">
              <a:spcBef>
                <a:spcPts val="0"/>
              </a:spcBef>
              <a:defRPr sz="4900">
                <a:solidFill>
                  <a:srgbClr val="333E47"/>
                </a:solidFill>
              </a:defRPr>
            </a:lvl1pPr>
            <a:lvl2pPr indent="456200" algn="ctr">
              <a:spcBef>
                <a:spcPts val="0"/>
              </a:spcBef>
              <a:defRPr sz="4900">
                <a:solidFill>
                  <a:srgbClr val="333E47"/>
                </a:solidFill>
              </a:defRPr>
            </a:lvl2pPr>
            <a:lvl3pPr marL="0" indent="912399" algn="ctr">
              <a:spcBef>
                <a:spcPts val="0"/>
              </a:spcBef>
              <a:buSzTx/>
              <a:buNone/>
              <a:defRPr sz="4900">
                <a:solidFill>
                  <a:srgbClr val="333E47"/>
                </a:solidFill>
              </a:defRPr>
            </a:lvl3pPr>
            <a:lvl4pPr marL="0" indent="1368602" algn="ctr">
              <a:spcBef>
                <a:spcPts val="0"/>
              </a:spcBef>
              <a:buSzTx/>
              <a:buNone/>
              <a:defRPr sz="4900">
                <a:solidFill>
                  <a:srgbClr val="333E47"/>
                </a:solidFill>
              </a:defRPr>
            </a:lvl4pPr>
            <a:lvl5pPr marL="0" indent="1824807"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89" name="Shape 89"/>
          <p:cNvSpPr>
            <a:spLocks noGrp="1"/>
          </p:cNvSpPr>
          <p:nvPr>
            <p:ph type="sldNum" sz="quarter" idx="2"/>
          </p:nvPr>
        </p:nvSpPr>
        <p:spPr>
          <a:xfrm>
            <a:off x="18857650" y="777895"/>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092679483"/>
      </p:ext>
    </p:extLst>
  </p:cSld>
  <p:clrMapOvr>
    <a:masterClrMapping/>
  </p:clrMapOvr>
  <p:transition spd="med"/>
</p:sldLayout>
</file>

<file path=ppt/slideLayouts/slideLayout85.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105" name="Shape 105"/>
          <p:cNvSpPr>
            <a:spLocks noGrp="1"/>
          </p:cNvSpPr>
          <p:nvPr>
            <p:ph type="title"/>
          </p:nvPr>
        </p:nvSpPr>
        <p:spPr>
          <a:xfrm>
            <a:off x="1005223" y="519396"/>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06" name="Shape 106"/>
          <p:cNvSpPr>
            <a:spLocks noGrp="1"/>
          </p:cNvSpPr>
          <p:nvPr>
            <p:ph type="body" sz="quarter" idx="1"/>
          </p:nvPr>
        </p:nvSpPr>
        <p:spPr>
          <a:xfrm>
            <a:off x="1005227" y="2601183"/>
            <a:ext cx="8745285" cy="276999"/>
          </a:xfrm>
          <a:prstGeom prst="rect">
            <a:avLst/>
          </a:prstGeom>
        </p:spPr>
        <p:txBody>
          <a:bodyPr>
            <a:normAutofit/>
          </a:bodyPr>
          <a:lstStyle>
            <a:lvl1pPr>
              <a:spcBef>
                <a:spcPts val="0"/>
              </a:spcBef>
              <a:defRPr sz="1800">
                <a:solidFill>
                  <a:srgbClr val="000000"/>
                </a:solidFill>
              </a:defRPr>
            </a:lvl1pPr>
            <a:lvl2pPr indent="456200">
              <a:spcBef>
                <a:spcPts val="0"/>
              </a:spcBef>
              <a:defRPr sz="1800">
                <a:solidFill>
                  <a:srgbClr val="000000"/>
                </a:solidFill>
              </a:defRPr>
            </a:lvl2pPr>
            <a:lvl3pPr marL="0" indent="912399">
              <a:spcBef>
                <a:spcPts val="0"/>
              </a:spcBef>
              <a:buSzTx/>
              <a:buNone/>
              <a:defRPr sz="1800">
                <a:solidFill>
                  <a:srgbClr val="000000"/>
                </a:solidFill>
              </a:defRPr>
            </a:lvl3pPr>
            <a:lvl4pPr marL="0" indent="1368602">
              <a:spcBef>
                <a:spcPts val="0"/>
              </a:spcBef>
              <a:buSzTx/>
              <a:buNone/>
              <a:defRPr sz="1800">
                <a:solidFill>
                  <a:srgbClr val="000000"/>
                </a:solidFill>
              </a:defRPr>
            </a:lvl4pPr>
            <a:lvl5pPr marL="0" indent="1824807">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07" name="Shape 107"/>
          <p:cNvSpPr>
            <a:spLocks noGrp="1"/>
          </p:cNvSpPr>
          <p:nvPr>
            <p:ph type="sldNum" sz="quarter" idx="2"/>
          </p:nvPr>
        </p:nvSpPr>
        <p:spPr>
          <a:xfrm>
            <a:off x="18857650" y="777895"/>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431276288"/>
      </p:ext>
    </p:extLst>
  </p:cSld>
  <p:clrMapOvr>
    <a:masterClrMapping/>
  </p:clrMapOvr>
  <p:transition spd="med"/>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type="tx">
  <p:cSld name="Title Only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2" name="Shape 122"/>
          <p:cNvSpPr>
            <a:spLocks noGrp="1"/>
          </p:cNvSpPr>
          <p:nvPr>
            <p:ph type="title"/>
          </p:nvPr>
        </p:nvSpPr>
        <p:spPr>
          <a:xfrm>
            <a:off x="1005223" y="519396"/>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23" name="Shape 123"/>
          <p:cNvSpPr>
            <a:spLocks noGrp="1"/>
          </p:cNvSpPr>
          <p:nvPr>
            <p:ph type="sldNum" sz="quarter" idx="2"/>
          </p:nvPr>
        </p:nvSpPr>
        <p:spPr>
          <a:xfrm>
            <a:off x="18857650" y="777895"/>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302285889"/>
      </p:ext>
    </p:extLst>
  </p:cSld>
  <p:clrMapOvr>
    <a:masterClrMapping/>
  </p:clrMapOvr>
  <p:transition spd="med"/>
</p:sldLayout>
</file>

<file path=ppt/slideLayouts/slideLayout87.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37" name="Shape 137"/>
          <p:cNvSpPr>
            <a:spLocks noGrp="1"/>
          </p:cNvSpPr>
          <p:nvPr>
            <p:ph type="title"/>
          </p:nvPr>
        </p:nvSpPr>
        <p:spPr>
          <a:xfrm>
            <a:off x="5231263" y="3818987"/>
            <a:ext cx="9641580" cy="1631217"/>
          </a:xfrm>
          <a:prstGeom prst="rect">
            <a:avLst/>
          </a:prstGeom>
        </p:spPr>
        <p:txBody>
          <a:bodyPr>
            <a:normAutofit/>
          </a:bodyPr>
          <a:lstStyle>
            <a:lvl1pPr algn="ctr">
              <a:lnSpc>
                <a:spcPct val="100000"/>
              </a:lnSpc>
              <a:defRPr sz="10600">
                <a:solidFill>
                  <a:srgbClr val="333E47"/>
                </a:solidFill>
              </a:defRPr>
            </a:lvl1pPr>
          </a:lstStyle>
          <a:p>
            <a:r>
              <a:t>Title Text</a:t>
            </a:r>
          </a:p>
        </p:txBody>
      </p:sp>
      <p:sp>
        <p:nvSpPr>
          <p:cNvPr id="138" name="Shape 138"/>
          <p:cNvSpPr>
            <a:spLocks noGrp="1"/>
          </p:cNvSpPr>
          <p:nvPr>
            <p:ph type="body" sz="quarter" idx="1"/>
          </p:nvPr>
        </p:nvSpPr>
        <p:spPr>
          <a:xfrm>
            <a:off x="6286708" y="5915181"/>
            <a:ext cx="7530690" cy="754054"/>
          </a:xfrm>
          <a:prstGeom prst="rect">
            <a:avLst/>
          </a:prstGeom>
        </p:spPr>
        <p:txBody>
          <a:bodyPr>
            <a:normAutofit/>
          </a:bodyPr>
          <a:lstStyle>
            <a:lvl1pPr algn="ctr">
              <a:spcBef>
                <a:spcPts val="0"/>
              </a:spcBef>
              <a:defRPr sz="4900">
                <a:solidFill>
                  <a:srgbClr val="333E47"/>
                </a:solidFill>
              </a:defRPr>
            </a:lvl1pPr>
            <a:lvl2pPr indent="456350" algn="ctr">
              <a:spcBef>
                <a:spcPts val="0"/>
              </a:spcBef>
              <a:defRPr sz="4900">
                <a:solidFill>
                  <a:srgbClr val="333E47"/>
                </a:solidFill>
              </a:defRPr>
            </a:lvl2pPr>
            <a:lvl3pPr marL="0" indent="912693" algn="ctr">
              <a:spcBef>
                <a:spcPts val="0"/>
              </a:spcBef>
              <a:buSzTx/>
              <a:buNone/>
              <a:defRPr sz="4900">
                <a:solidFill>
                  <a:srgbClr val="333E47"/>
                </a:solidFill>
              </a:defRPr>
            </a:lvl3pPr>
            <a:lvl4pPr marL="0" indent="1369046" algn="ctr">
              <a:spcBef>
                <a:spcPts val="0"/>
              </a:spcBef>
              <a:buSzTx/>
              <a:buNone/>
              <a:defRPr sz="4900">
                <a:solidFill>
                  <a:srgbClr val="333E47"/>
                </a:solidFill>
              </a:defRPr>
            </a:lvl4pPr>
            <a:lvl5pPr marL="0" indent="1825394"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xfrm>
            <a:off x="18857647" y="777896"/>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29350622"/>
      </p:ext>
    </p:extLst>
  </p:cSld>
  <p:clrMapOvr>
    <a:masterClrMapping/>
  </p:clrMapOvr>
  <p:transition spd="med"/>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type="tx">
  <p:cSld name="1_Title and Content">
    <p:spTree>
      <p:nvGrpSpPr>
        <p:cNvPr id="1" name=""/>
        <p:cNvGrpSpPr/>
        <p:nvPr/>
      </p:nvGrpSpPr>
      <p:grpSpPr>
        <a:xfrm>
          <a:off x="0" y="0"/>
          <a:ext cx="0" cy="0"/>
          <a:chOff x="0" y="0"/>
          <a:chExt cx="0" cy="0"/>
        </a:xfrm>
      </p:grpSpPr>
      <p:sp>
        <p:nvSpPr>
          <p:cNvPr id="147" name="Shape 147"/>
          <p:cNvSpPr>
            <a:spLocks noGrp="1"/>
          </p:cNvSpPr>
          <p:nvPr>
            <p:ph type="title"/>
          </p:nvPr>
        </p:nvSpPr>
        <p:spPr>
          <a:xfrm>
            <a:off x="1005223" y="519383"/>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48" name="Shape 148"/>
          <p:cNvSpPr>
            <a:spLocks noGrp="1"/>
          </p:cNvSpPr>
          <p:nvPr>
            <p:ph type="body" sz="quarter" idx="1"/>
          </p:nvPr>
        </p:nvSpPr>
        <p:spPr>
          <a:xfrm>
            <a:off x="1005205" y="2601169"/>
            <a:ext cx="18093690" cy="276999"/>
          </a:xfrm>
          <a:prstGeom prst="rect">
            <a:avLst/>
          </a:prstGeom>
        </p:spPr>
        <p:txBody>
          <a:bodyPr>
            <a:normAutofit/>
          </a:bodyPr>
          <a:lstStyle>
            <a:lvl1pPr>
              <a:spcBef>
                <a:spcPts val="0"/>
              </a:spcBef>
              <a:defRPr sz="1800">
                <a:solidFill>
                  <a:srgbClr val="000000"/>
                </a:solidFill>
              </a:defRPr>
            </a:lvl1pPr>
            <a:lvl2pPr indent="456350">
              <a:spcBef>
                <a:spcPts val="0"/>
              </a:spcBef>
              <a:defRPr sz="1800">
                <a:solidFill>
                  <a:srgbClr val="000000"/>
                </a:solidFill>
              </a:defRPr>
            </a:lvl2pPr>
            <a:lvl3pPr marL="0" indent="912693">
              <a:spcBef>
                <a:spcPts val="0"/>
              </a:spcBef>
              <a:buSzTx/>
              <a:buNone/>
              <a:defRPr sz="1800">
                <a:solidFill>
                  <a:srgbClr val="000000"/>
                </a:solidFill>
              </a:defRPr>
            </a:lvl3pPr>
            <a:lvl4pPr marL="0" indent="1369046">
              <a:spcBef>
                <a:spcPts val="0"/>
              </a:spcBef>
              <a:buSzTx/>
              <a:buNone/>
              <a:defRPr sz="1800">
                <a:solidFill>
                  <a:srgbClr val="000000"/>
                </a:solidFill>
              </a:defRPr>
            </a:lvl4pPr>
            <a:lvl5pPr marL="0" indent="1825394">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49" name="Shape 149"/>
          <p:cNvSpPr>
            <a:spLocks noGrp="1"/>
          </p:cNvSpPr>
          <p:nvPr>
            <p:ph type="sldNum" sz="quarter" idx="2"/>
          </p:nvPr>
        </p:nvSpPr>
        <p:spPr>
          <a:xfrm>
            <a:off x="18857647" y="777896"/>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614177851"/>
      </p:ext>
    </p:extLst>
  </p:cSld>
  <p:clrMapOvr>
    <a:masterClrMapping/>
  </p:clrMapOvr>
  <p:transition spd="med"/>
</p:sldLayout>
</file>

<file path=ppt/slideLayouts/slideLayout89.xml><?xml version="1.0" encoding="utf-8"?>
<p:sldLayout xmlns:a="http://schemas.openxmlformats.org/drawingml/2006/main" xmlns:r="http://schemas.openxmlformats.org/officeDocument/2006/relationships" xmlns:p="http://schemas.openxmlformats.org/presentationml/2006/main" type="tx">
  <p:cSld name="2_Two Content">
    <p:spTree>
      <p:nvGrpSpPr>
        <p:cNvPr id="1" name=""/>
        <p:cNvGrpSpPr/>
        <p:nvPr/>
      </p:nvGrpSpPr>
      <p:grpSpPr>
        <a:xfrm>
          <a:off x="0" y="0"/>
          <a:ext cx="0" cy="0"/>
          <a:chOff x="0" y="0"/>
          <a:chExt cx="0" cy="0"/>
        </a:xfrm>
      </p:grpSpPr>
      <p:sp>
        <p:nvSpPr>
          <p:cNvPr id="156" name="Shape 156"/>
          <p:cNvSpPr>
            <a:spLocks noGrp="1"/>
          </p:cNvSpPr>
          <p:nvPr>
            <p:ph type="title"/>
          </p:nvPr>
        </p:nvSpPr>
        <p:spPr>
          <a:xfrm>
            <a:off x="1005223" y="519383"/>
            <a:ext cx="14351438" cy="1631217"/>
          </a:xfrm>
          <a:prstGeom prst="rect">
            <a:avLst/>
          </a:prstGeom>
        </p:spPr>
        <p:txBody>
          <a:bodyPr>
            <a:normAutofit/>
          </a:bodyPr>
          <a:lstStyle>
            <a:lvl1pPr>
              <a:lnSpc>
                <a:spcPct val="100000"/>
              </a:lnSpc>
              <a:defRPr sz="10600">
                <a:solidFill>
                  <a:srgbClr val="333E47"/>
                </a:solidFill>
              </a:defRPr>
            </a:lvl1pPr>
          </a:lstStyle>
          <a:p>
            <a:r>
              <a:t>Title Text</a:t>
            </a:r>
          </a:p>
        </p:txBody>
      </p:sp>
      <p:sp>
        <p:nvSpPr>
          <p:cNvPr id="157" name="Shape 157"/>
          <p:cNvSpPr>
            <a:spLocks noGrp="1"/>
          </p:cNvSpPr>
          <p:nvPr>
            <p:ph type="body" sz="quarter" idx="1"/>
          </p:nvPr>
        </p:nvSpPr>
        <p:spPr>
          <a:xfrm>
            <a:off x="1005227" y="2601169"/>
            <a:ext cx="8745285" cy="276999"/>
          </a:xfrm>
          <a:prstGeom prst="rect">
            <a:avLst/>
          </a:prstGeom>
        </p:spPr>
        <p:txBody>
          <a:bodyPr>
            <a:normAutofit/>
          </a:bodyPr>
          <a:lstStyle>
            <a:lvl1pPr>
              <a:spcBef>
                <a:spcPts val="0"/>
              </a:spcBef>
              <a:defRPr sz="1800">
                <a:solidFill>
                  <a:srgbClr val="000000"/>
                </a:solidFill>
              </a:defRPr>
            </a:lvl1pPr>
            <a:lvl2pPr indent="456350">
              <a:spcBef>
                <a:spcPts val="0"/>
              </a:spcBef>
              <a:defRPr sz="1800">
                <a:solidFill>
                  <a:srgbClr val="000000"/>
                </a:solidFill>
              </a:defRPr>
            </a:lvl2pPr>
            <a:lvl3pPr marL="0" indent="912693">
              <a:spcBef>
                <a:spcPts val="0"/>
              </a:spcBef>
              <a:buSzTx/>
              <a:buNone/>
              <a:defRPr sz="1800">
                <a:solidFill>
                  <a:srgbClr val="000000"/>
                </a:solidFill>
              </a:defRPr>
            </a:lvl3pPr>
            <a:lvl4pPr marL="0" indent="1369046">
              <a:spcBef>
                <a:spcPts val="0"/>
              </a:spcBef>
              <a:buSzTx/>
              <a:buNone/>
              <a:defRPr sz="1800">
                <a:solidFill>
                  <a:srgbClr val="000000"/>
                </a:solidFill>
              </a:defRPr>
            </a:lvl4pPr>
            <a:lvl5pPr marL="0" indent="1825394">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58" name="Shape 158"/>
          <p:cNvSpPr>
            <a:spLocks noGrp="1"/>
          </p:cNvSpPr>
          <p:nvPr>
            <p:ph type="sldNum" sz="quarter" idx="2"/>
          </p:nvPr>
        </p:nvSpPr>
        <p:spPr>
          <a:xfrm>
            <a:off x="18857647" y="777896"/>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23781351"/>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37" name="Shape 137"/>
          <p:cNvSpPr>
            <a:spLocks noGrp="1"/>
          </p:cNvSpPr>
          <p:nvPr>
            <p:ph type="title"/>
          </p:nvPr>
        </p:nvSpPr>
        <p:spPr>
          <a:xfrm>
            <a:off x="5231263" y="3818982"/>
            <a:ext cx="9641580" cy="1631217"/>
          </a:xfrm>
          <a:prstGeom prst="rect">
            <a:avLst/>
          </a:prstGeom>
        </p:spPr>
        <p:txBody>
          <a:bodyPr>
            <a:normAutofit/>
          </a:bodyPr>
          <a:lstStyle>
            <a:lvl1pPr algn="ctr">
              <a:lnSpc>
                <a:spcPct val="100000"/>
              </a:lnSpc>
              <a:defRPr sz="10600">
                <a:solidFill>
                  <a:srgbClr val="333E47"/>
                </a:solidFill>
              </a:defRPr>
            </a:lvl1pPr>
          </a:lstStyle>
          <a:p>
            <a:r>
              <a:t>Title Text</a:t>
            </a:r>
          </a:p>
        </p:txBody>
      </p:sp>
      <p:sp>
        <p:nvSpPr>
          <p:cNvPr id="138" name="Shape 138"/>
          <p:cNvSpPr>
            <a:spLocks noGrp="1"/>
          </p:cNvSpPr>
          <p:nvPr>
            <p:ph type="body" sz="quarter" idx="1"/>
          </p:nvPr>
        </p:nvSpPr>
        <p:spPr>
          <a:xfrm>
            <a:off x="6286708" y="5915181"/>
            <a:ext cx="7530690" cy="754054"/>
          </a:xfrm>
          <a:prstGeom prst="rect">
            <a:avLst/>
          </a:prstGeom>
        </p:spPr>
        <p:txBody>
          <a:bodyPr>
            <a:normAutofit/>
          </a:bodyPr>
          <a:lstStyle>
            <a:lvl1pPr algn="ctr">
              <a:spcBef>
                <a:spcPts val="0"/>
              </a:spcBef>
              <a:defRPr sz="4900">
                <a:solidFill>
                  <a:srgbClr val="333E47"/>
                </a:solidFill>
              </a:defRPr>
            </a:lvl1pPr>
            <a:lvl2pPr indent="456332" algn="ctr">
              <a:spcBef>
                <a:spcPts val="0"/>
              </a:spcBef>
              <a:defRPr sz="4900">
                <a:solidFill>
                  <a:srgbClr val="333E47"/>
                </a:solidFill>
              </a:defRPr>
            </a:lvl2pPr>
            <a:lvl3pPr marL="0" indent="912657" algn="ctr">
              <a:spcBef>
                <a:spcPts val="0"/>
              </a:spcBef>
              <a:buSzTx/>
              <a:buNone/>
              <a:defRPr sz="4900">
                <a:solidFill>
                  <a:srgbClr val="333E47"/>
                </a:solidFill>
              </a:defRPr>
            </a:lvl3pPr>
            <a:lvl4pPr marL="0" indent="1368988" algn="ctr">
              <a:spcBef>
                <a:spcPts val="0"/>
              </a:spcBef>
              <a:buSzTx/>
              <a:buNone/>
              <a:defRPr sz="4900">
                <a:solidFill>
                  <a:srgbClr val="333E47"/>
                </a:solidFill>
              </a:defRPr>
            </a:lvl4pPr>
            <a:lvl5pPr marL="0" indent="1825323"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xfrm>
            <a:off x="18857647" y="777895"/>
            <a:ext cx="241252" cy="246221"/>
          </a:xfrm>
          <a:prstGeom prst="rect">
            <a:avLst/>
          </a:prstGeom>
        </p:spPr>
        <p:txBody>
          <a:bodyPr/>
          <a:lstStyle>
            <a:lvl1pPr defTabSz="911493">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955836909"/>
      </p:ext>
    </p:extLst>
  </p:cSld>
  <p:clrMapOvr>
    <a:masterClrMapping/>
  </p:clrMapOvr>
  <p:transition spd="med"/>
</p:sldLayout>
</file>

<file path=ppt/slideLayouts/slideLayout90.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80" name="Shape 180"/>
          <p:cNvSpPr>
            <a:spLocks noGrp="1"/>
          </p:cNvSpPr>
          <p:nvPr>
            <p:ph type="title"/>
          </p:nvPr>
        </p:nvSpPr>
        <p:spPr>
          <a:xfrm>
            <a:off x="5231296" y="3818968"/>
            <a:ext cx="9641583" cy="1646605"/>
          </a:xfrm>
          <a:prstGeom prst="rect">
            <a:avLst/>
          </a:prstGeom>
        </p:spPr>
        <p:txBody>
          <a:bodyPr>
            <a:normAutofit/>
          </a:bodyPr>
          <a:lstStyle>
            <a:lvl1pPr algn="ctr">
              <a:lnSpc>
                <a:spcPct val="100000"/>
              </a:lnSpc>
              <a:defRPr sz="10700">
                <a:solidFill>
                  <a:srgbClr val="333E47"/>
                </a:solidFill>
              </a:defRPr>
            </a:lvl1pPr>
          </a:lstStyle>
          <a:p>
            <a:r>
              <a:t>Title Text</a:t>
            </a:r>
          </a:p>
        </p:txBody>
      </p:sp>
      <p:sp>
        <p:nvSpPr>
          <p:cNvPr id="181" name="Shape 181"/>
          <p:cNvSpPr>
            <a:spLocks noGrp="1"/>
          </p:cNvSpPr>
          <p:nvPr>
            <p:ph type="body" sz="quarter" idx="1"/>
          </p:nvPr>
        </p:nvSpPr>
        <p:spPr>
          <a:xfrm>
            <a:off x="6286707" y="5915180"/>
            <a:ext cx="7530690" cy="761748"/>
          </a:xfrm>
          <a:prstGeom prst="rect">
            <a:avLst/>
          </a:prstGeom>
        </p:spPr>
        <p:txBody>
          <a:bodyPr>
            <a:normAutofit/>
          </a:bodyPr>
          <a:lstStyle>
            <a:lvl1pPr algn="ctr">
              <a:spcBef>
                <a:spcPts val="0"/>
              </a:spcBef>
              <a:defRPr sz="4900">
                <a:solidFill>
                  <a:srgbClr val="333E47"/>
                </a:solidFill>
              </a:defRPr>
            </a:lvl1pPr>
            <a:lvl2pPr indent="456487" algn="ctr">
              <a:spcBef>
                <a:spcPts val="0"/>
              </a:spcBef>
              <a:defRPr sz="4900">
                <a:solidFill>
                  <a:srgbClr val="333E47"/>
                </a:solidFill>
              </a:defRPr>
            </a:lvl2pPr>
            <a:lvl3pPr marL="0" indent="912958" algn="ctr">
              <a:spcBef>
                <a:spcPts val="0"/>
              </a:spcBef>
              <a:buSzTx/>
              <a:buNone/>
              <a:defRPr sz="4900">
                <a:solidFill>
                  <a:srgbClr val="333E47"/>
                </a:solidFill>
              </a:defRPr>
            </a:lvl3pPr>
            <a:lvl4pPr marL="0" indent="1369445" algn="ctr">
              <a:spcBef>
                <a:spcPts val="0"/>
              </a:spcBef>
              <a:buSzTx/>
              <a:buNone/>
              <a:defRPr sz="4900">
                <a:solidFill>
                  <a:srgbClr val="333E47"/>
                </a:solidFill>
              </a:defRPr>
            </a:lvl4pPr>
            <a:lvl5pPr marL="0" indent="1825922"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182" name="Shape 182"/>
          <p:cNvSpPr>
            <a:spLocks noGrp="1"/>
          </p:cNvSpPr>
          <p:nvPr>
            <p:ph type="sldNum" sz="quarter" idx="2"/>
          </p:nvPr>
        </p:nvSpPr>
        <p:spPr>
          <a:xfrm>
            <a:off x="18857647" y="777893"/>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724627707"/>
      </p:ext>
    </p:extLst>
  </p:cSld>
  <p:clrMapOvr>
    <a:masterClrMapping/>
  </p:clrMapOvr>
  <p:transition spd="med"/>
</p:sldLayout>
</file>

<file path=ppt/slideLayouts/slideLayout91.xml><?xml version="1.0" encoding="utf-8"?>
<p:sldLayout xmlns:a="http://schemas.openxmlformats.org/drawingml/2006/main" xmlns:r="http://schemas.openxmlformats.org/officeDocument/2006/relationships" xmlns:p="http://schemas.openxmlformats.org/presentationml/2006/main" type="tx">
  <p:cSld name="2_Title and Content">
    <p:spTree>
      <p:nvGrpSpPr>
        <p:cNvPr id="1" name=""/>
        <p:cNvGrpSpPr/>
        <p:nvPr/>
      </p:nvGrpSpPr>
      <p:grpSpPr>
        <a:xfrm>
          <a:off x="0" y="0"/>
          <a:ext cx="0" cy="0"/>
          <a:chOff x="0" y="0"/>
          <a:chExt cx="0" cy="0"/>
        </a:xfrm>
      </p:grpSpPr>
      <p:sp>
        <p:nvSpPr>
          <p:cNvPr id="198" name="Shape 198"/>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199" name="Shape 199"/>
          <p:cNvSpPr>
            <a:spLocks noGrp="1"/>
          </p:cNvSpPr>
          <p:nvPr>
            <p:ph type="body" idx="1"/>
          </p:nvPr>
        </p:nvSpPr>
        <p:spPr>
          <a:xfrm>
            <a:off x="1005205" y="2601164"/>
            <a:ext cx="18093690" cy="7464171"/>
          </a:xfrm>
          <a:prstGeom prst="rect">
            <a:avLst/>
          </a:prstGeom>
        </p:spPr>
        <p:txBody>
          <a:bodyPr>
            <a:normAutofit/>
          </a:bodyPr>
          <a:lstStyle>
            <a:lvl1pPr>
              <a:spcBef>
                <a:spcPts val="0"/>
              </a:spcBef>
              <a:defRPr sz="1800">
                <a:solidFill>
                  <a:srgbClr val="000000"/>
                </a:solidFill>
              </a:defRPr>
            </a:lvl1pPr>
            <a:lvl2pPr indent="456487">
              <a:spcBef>
                <a:spcPts val="0"/>
              </a:spcBef>
              <a:defRPr sz="1800">
                <a:solidFill>
                  <a:srgbClr val="000000"/>
                </a:solidFill>
              </a:defRPr>
            </a:lvl2pPr>
            <a:lvl3pPr marL="0" indent="912958">
              <a:spcBef>
                <a:spcPts val="0"/>
              </a:spcBef>
              <a:buSzTx/>
              <a:buNone/>
              <a:defRPr sz="1800">
                <a:solidFill>
                  <a:srgbClr val="000000"/>
                </a:solidFill>
              </a:defRPr>
            </a:lvl3pPr>
            <a:lvl4pPr marL="0" indent="1369445">
              <a:spcBef>
                <a:spcPts val="0"/>
              </a:spcBef>
              <a:buSzTx/>
              <a:buNone/>
              <a:defRPr sz="1800">
                <a:solidFill>
                  <a:srgbClr val="000000"/>
                </a:solidFill>
              </a:defRPr>
            </a:lvl4pPr>
            <a:lvl5pPr marL="0" indent="1825922">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0" name="Shape 200"/>
          <p:cNvSpPr>
            <a:spLocks noGrp="1"/>
          </p:cNvSpPr>
          <p:nvPr>
            <p:ph type="sldNum" sz="quarter" idx="2"/>
          </p:nvPr>
        </p:nvSpPr>
        <p:spPr>
          <a:xfrm>
            <a:off x="18857647" y="777893"/>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669766525"/>
      </p:ext>
    </p:extLst>
  </p:cSld>
  <p:clrMapOvr>
    <a:masterClrMapping/>
  </p:clrMapOvr>
  <p:transition spd="med"/>
</p:sldLayout>
</file>

<file path=ppt/slideLayouts/slideLayout92.xml><?xml version="1.0" encoding="utf-8"?>
<p:sldLayout xmlns:a="http://schemas.openxmlformats.org/drawingml/2006/main" xmlns:r="http://schemas.openxmlformats.org/officeDocument/2006/relationships" xmlns:p="http://schemas.openxmlformats.org/presentationml/2006/main" type="tx">
  <p:cSld name="3_Two Content">
    <p:spTree>
      <p:nvGrpSpPr>
        <p:cNvPr id="1" name=""/>
        <p:cNvGrpSpPr/>
        <p:nvPr/>
      </p:nvGrpSpPr>
      <p:grpSpPr>
        <a:xfrm>
          <a:off x="0" y="0"/>
          <a:ext cx="0" cy="0"/>
          <a:chOff x="0" y="0"/>
          <a:chExt cx="0" cy="0"/>
        </a:xfrm>
      </p:grpSpPr>
      <p:sp>
        <p:nvSpPr>
          <p:cNvPr id="207" name="Shape 207"/>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08" name="Shape 208"/>
          <p:cNvSpPr>
            <a:spLocks noGrp="1"/>
          </p:cNvSpPr>
          <p:nvPr>
            <p:ph type="body" sz="half" idx="1"/>
          </p:nvPr>
        </p:nvSpPr>
        <p:spPr>
          <a:xfrm>
            <a:off x="1005227" y="2601164"/>
            <a:ext cx="8745285" cy="7464171"/>
          </a:xfrm>
          <a:prstGeom prst="rect">
            <a:avLst/>
          </a:prstGeom>
        </p:spPr>
        <p:txBody>
          <a:bodyPr>
            <a:normAutofit/>
          </a:bodyPr>
          <a:lstStyle>
            <a:lvl1pPr>
              <a:spcBef>
                <a:spcPts val="0"/>
              </a:spcBef>
              <a:defRPr sz="1800">
                <a:solidFill>
                  <a:srgbClr val="000000"/>
                </a:solidFill>
              </a:defRPr>
            </a:lvl1pPr>
            <a:lvl2pPr indent="456487">
              <a:spcBef>
                <a:spcPts val="0"/>
              </a:spcBef>
              <a:defRPr sz="1800">
                <a:solidFill>
                  <a:srgbClr val="000000"/>
                </a:solidFill>
              </a:defRPr>
            </a:lvl2pPr>
            <a:lvl3pPr marL="0" indent="912958">
              <a:spcBef>
                <a:spcPts val="0"/>
              </a:spcBef>
              <a:buSzTx/>
              <a:buNone/>
              <a:defRPr sz="1800">
                <a:solidFill>
                  <a:srgbClr val="000000"/>
                </a:solidFill>
              </a:defRPr>
            </a:lvl3pPr>
            <a:lvl4pPr marL="0" indent="1369445">
              <a:spcBef>
                <a:spcPts val="0"/>
              </a:spcBef>
              <a:buSzTx/>
              <a:buNone/>
              <a:defRPr sz="1800">
                <a:solidFill>
                  <a:srgbClr val="000000"/>
                </a:solidFill>
              </a:defRPr>
            </a:lvl4pPr>
            <a:lvl5pPr marL="0" indent="1825922">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09" name="Shape 209"/>
          <p:cNvSpPr>
            <a:spLocks noGrp="1"/>
          </p:cNvSpPr>
          <p:nvPr>
            <p:ph type="sldNum" sz="quarter" idx="2"/>
          </p:nvPr>
        </p:nvSpPr>
        <p:spPr>
          <a:xfrm>
            <a:off x="18857647" y="777893"/>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786417439"/>
      </p:ext>
    </p:extLst>
  </p:cSld>
  <p:clrMapOvr>
    <a:masterClrMapping/>
  </p:clrMapOvr>
  <p:transition spd="med"/>
</p:sldLayout>
</file>

<file path=ppt/slideLayouts/slideLayout93.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216" name="Shape 216"/>
          <p:cNvSpPr>
            <a:spLocks noGrp="1"/>
          </p:cNvSpPr>
          <p:nvPr>
            <p:ph type="title"/>
          </p:nvPr>
        </p:nvSpPr>
        <p:spPr>
          <a:xfrm>
            <a:off x="1005223" y="519374"/>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17" name="Shape 217"/>
          <p:cNvSpPr>
            <a:spLocks noGrp="1"/>
          </p:cNvSpPr>
          <p:nvPr>
            <p:ph type="sldNum" sz="quarter" idx="2"/>
          </p:nvPr>
        </p:nvSpPr>
        <p:spPr>
          <a:xfrm>
            <a:off x="18857647" y="777893"/>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708466208"/>
      </p:ext>
    </p:extLst>
  </p:cSld>
  <p:clrMapOvr>
    <a:masterClrMapping/>
  </p:clrMapOvr>
  <p:transition spd="med"/>
</p:sldLayout>
</file>

<file path=ppt/slideLayouts/slideLayout94.xml><?xml version="1.0" encoding="utf-8"?>
<p:sldLayout xmlns:a="http://schemas.openxmlformats.org/drawingml/2006/main" xmlns:r="http://schemas.openxmlformats.org/officeDocument/2006/relationships" xmlns:p="http://schemas.openxmlformats.org/presentationml/2006/main" type="tx">
  <p:cSld name="2_Title Only">
    <p:spTree>
      <p:nvGrpSpPr>
        <p:cNvPr id="1" name=""/>
        <p:cNvGrpSpPr/>
        <p:nvPr/>
      </p:nvGrpSpPr>
      <p:grpSpPr>
        <a:xfrm>
          <a:off x="0" y="0"/>
          <a:ext cx="0" cy="0"/>
          <a:chOff x="0" y="0"/>
          <a:chExt cx="0" cy="0"/>
        </a:xfrm>
      </p:grpSpPr>
      <p:sp>
        <p:nvSpPr>
          <p:cNvPr id="246" name="Shape 246"/>
          <p:cNvSpPr>
            <a:spLocks noGrp="1"/>
          </p:cNvSpPr>
          <p:nvPr>
            <p:ph type="body" sz="quarter" idx="1"/>
          </p:nvPr>
        </p:nvSpPr>
        <p:spPr>
          <a:xfrm>
            <a:off x="991406" y="754933"/>
            <a:ext cx="16017185" cy="1307024"/>
          </a:xfrm>
          <a:prstGeom prst="rect">
            <a:avLst/>
          </a:prstGeom>
        </p:spPr>
        <p:txBody>
          <a:bodyPr>
            <a:normAutofit/>
          </a:bodyPr>
          <a:lstStyle>
            <a:lvl1pPr>
              <a:lnSpc>
                <a:spcPct val="80000"/>
              </a:lnSpc>
              <a:spcBef>
                <a:spcPts val="0"/>
              </a:spcBef>
              <a:defRPr sz="5300" b="1">
                <a:solidFill>
                  <a:srgbClr val="000000"/>
                </a:solidFill>
              </a:defRPr>
            </a:lvl1pPr>
            <a:lvl2pPr indent="456487">
              <a:lnSpc>
                <a:spcPct val="80000"/>
              </a:lnSpc>
              <a:spcBef>
                <a:spcPts val="0"/>
              </a:spcBef>
              <a:defRPr sz="5300" b="1">
                <a:solidFill>
                  <a:srgbClr val="000000"/>
                </a:solidFill>
              </a:defRPr>
            </a:lvl2pPr>
            <a:lvl3pPr marL="0" indent="912958">
              <a:lnSpc>
                <a:spcPct val="80000"/>
              </a:lnSpc>
              <a:spcBef>
                <a:spcPts val="0"/>
              </a:spcBef>
              <a:buSzTx/>
              <a:buNone/>
              <a:defRPr sz="5300" b="1">
                <a:solidFill>
                  <a:srgbClr val="000000"/>
                </a:solidFill>
              </a:defRPr>
            </a:lvl3pPr>
            <a:lvl4pPr marL="0" indent="1369445">
              <a:lnSpc>
                <a:spcPct val="80000"/>
              </a:lnSpc>
              <a:spcBef>
                <a:spcPts val="0"/>
              </a:spcBef>
              <a:buSzTx/>
              <a:buNone/>
              <a:defRPr sz="5300" b="1">
                <a:solidFill>
                  <a:srgbClr val="000000"/>
                </a:solidFill>
              </a:defRPr>
            </a:lvl4pPr>
            <a:lvl5pPr marL="0" indent="1825922">
              <a:lnSpc>
                <a:spcPct val="80000"/>
              </a:lnSpc>
              <a:spcBef>
                <a:spcPts val="0"/>
              </a:spcBef>
              <a:buSzTx/>
              <a:buNone/>
              <a:defRPr sz="5300" b="1">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47" name="Shape 247"/>
          <p:cNvSpPr>
            <a:spLocks noGrp="1"/>
          </p:cNvSpPr>
          <p:nvPr>
            <p:ph type="sldNum" sz="quarter" idx="2"/>
          </p:nvPr>
        </p:nvSpPr>
        <p:spPr>
          <a:xfrm>
            <a:off x="18857647" y="777893"/>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1578796967"/>
      </p:ext>
    </p:extLst>
  </p:cSld>
  <p:clrMapOvr>
    <a:masterClrMapping/>
  </p:clrMapOvr>
  <p:transition spd="med"/>
</p:sldLayout>
</file>

<file path=ppt/slideLayouts/slideLayout95.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64" name="Shape 264"/>
          <p:cNvSpPr>
            <a:spLocks noGrp="1"/>
          </p:cNvSpPr>
          <p:nvPr>
            <p:ph type="title"/>
          </p:nvPr>
        </p:nvSpPr>
        <p:spPr>
          <a:xfrm>
            <a:off x="5231296" y="3818971"/>
            <a:ext cx="9641583" cy="1646605"/>
          </a:xfrm>
          <a:prstGeom prst="rect">
            <a:avLst/>
          </a:prstGeom>
        </p:spPr>
        <p:txBody>
          <a:bodyPr>
            <a:normAutofit/>
          </a:bodyPr>
          <a:lstStyle>
            <a:lvl1pPr algn="ctr">
              <a:lnSpc>
                <a:spcPct val="100000"/>
              </a:lnSpc>
              <a:defRPr sz="10700">
                <a:solidFill>
                  <a:srgbClr val="333E47"/>
                </a:solidFill>
              </a:defRPr>
            </a:lvl1pPr>
          </a:lstStyle>
          <a:p>
            <a:r>
              <a:t>Title Text</a:t>
            </a:r>
          </a:p>
        </p:txBody>
      </p:sp>
      <p:sp>
        <p:nvSpPr>
          <p:cNvPr id="265" name="Shape 265"/>
          <p:cNvSpPr>
            <a:spLocks noGrp="1"/>
          </p:cNvSpPr>
          <p:nvPr>
            <p:ph type="body" sz="quarter" idx="1"/>
          </p:nvPr>
        </p:nvSpPr>
        <p:spPr>
          <a:xfrm>
            <a:off x="6286736" y="5915180"/>
            <a:ext cx="7530690" cy="761748"/>
          </a:xfrm>
          <a:prstGeom prst="rect">
            <a:avLst/>
          </a:prstGeom>
        </p:spPr>
        <p:txBody>
          <a:bodyPr>
            <a:normAutofit/>
          </a:bodyPr>
          <a:lstStyle>
            <a:lvl1pPr algn="ctr">
              <a:spcBef>
                <a:spcPts val="0"/>
              </a:spcBef>
              <a:defRPr sz="4900">
                <a:solidFill>
                  <a:srgbClr val="333E47"/>
                </a:solidFill>
              </a:defRPr>
            </a:lvl1pPr>
            <a:lvl2pPr indent="456313" algn="ctr">
              <a:spcBef>
                <a:spcPts val="0"/>
              </a:spcBef>
              <a:defRPr sz="4900">
                <a:solidFill>
                  <a:srgbClr val="333E47"/>
                </a:solidFill>
              </a:defRPr>
            </a:lvl2pPr>
            <a:lvl3pPr marL="0" indent="912619" algn="ctr">
              <a:spcBef>
                <a:spcPts val="0"/>
              </a:spcBef>
              <a:buSzTx/>
              <a:buNone/>
              <a:defRPr sz="4900">
                <a:solidFill>
                  <a:srgbClr val="333E47"/>
                </a:solidFill>
              </a:defRPr>
            </a:lvl3pPr>
            <a:lvl4pPr marL="0" indent="1368935" algn="ctr">
              <a:spcBef>
                <a:spcPts val="0"/>
              </a:spcBef>
              <a:buSzTx/>
              <a:buNone/>
              <a:defRPr sz="4900">
                <a:solidFill>
                  <a:srgbClr val="333E47"/>
                </a:solidFill>
              </a:defRPr>
            </a:lvl4pPr>
            <a:lvl5pPr marL="0" indent="1825252" algn="ctr">
              <a:spcBef>
                <a:spcPts val="0"/>
              </a:spcBef>
              <a:buSzTx/>
              <a:buNone/>
              <a:defRPr sz="4900">
                <a:solidFill>
                  <a:srgbClr val="333E47"/>
                </a:solidFill>
              </a:defRPr>
            </a:lvl5pPr>
          </a:lstStyle>
          <a:p>
            <a:r>
              <a:t>Body Level One</a:t>
            </a:r>
          </a:p>
          <a:p>
            <a:pPr lvl="1"/>
            <a:r>
              <a:t>Body Level Two</a:t>
            </a:r>
          </a:p>
          <a:p>
            <a:pPr lvl="2"/>
            <a:r>
              <a:t>Body Level Three</a:t>
            </a:r>
          </a:p>
          <a:p>
            <a:pPr lvl="3"/>
            <a:r>
              <a:t>Body Level Four</a:t>
            </a:r>
          </a:p>
          <a:p>
            <a:pPr lvl="4"/>
            <a:r>
              <a:t>Body Level Five</a:t>
            </a:r>
          </a:p>
        </p:txBody>
      </p:sp>
      <p:sp>
        <p:nvSpPr>
          <p:cNvPr id="266" name="Shape 266"/>
          <p:cNvSpPr>
            <a:spLocks noGrp="1"/>
          </p:cNvSpPr>
          <p:nvPr>
            <p:ph type="sldNum" sz="quarter" idx="2"/>
          </p:nvPr>
        </p:nvSpPr>
        <p:spPr>
          <a:xfrm>
            <a:off x="18857650" y="777895"/>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404703558"/>
      </p:ext>
    </p:extLst>
  </p:cSld>
  <p:clrMapOvr>
    <a:masterClrMapping/>
  </p:clrMapOvr>
  <p:transition spd="med"/>
</p:sldLayout>
</file>

<file path=ppt/slideLayouts/slideLayout96.xml><?xml version="1.0" encoding="utf-8"?>
<p:sldLayout xmlns:a="http://schemas.openxmlformats.org/drawingml/2006/main" xmlns:r="http://schemas.openxmlformats.org/officeDocument/2006/relationships" xmlns:p="http://schemas.openxmlformats.org/presentationml/2006/main" type="tx">
  <p:cSld name="3_Title and Content">
    <p:spTree>
      <p:nvGrpSpPr>
        <p:cNvPr id="1" name=""/>
        <p:cNvGrpSpPr/>
        <p:nvPr/>
      </p:nvGrpSpPr>
      <p:grpSpPr>
        <a:xfrm>
          <a:off x="0" y="0"/>
          <a:ext cx="0" cy="0"/>
          <a:chOff x="0" y="0"/>
          <a:chExt cx="0" cy="0"/>
        </a:xfrm>
      </p:grpSpPr>
      <p:sp>
        <p:nvSpPr>
          <p:cNvPr id="273" name="Shape 273"/>
          <p:cNvSpPr>
            <a:spLocks noGrp="1"/>
          </p:cNvSpPr>
          <p:nvPr>
            <p:ph type="title"/>
          </p:nvPr>
        </p:nvSpPr>
        <p:spPr>
          <a:xfrm>
            <a:off x="1005223" y="519387"/>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74" name="Shape 274"/>
          <p:cNvSpPr>
            <a:spLocks noGrp="1"/>
          </p:cNvSpPr>
          <p:nvPr>
            <p:ph type="body" sz="quarter" idx="1"/>
          </p:nvPr>
        </p:nvSpPr>
        <p:spPr>
          <a:xfrm>
            <a:off x="1005205" y="2601178"/>
            <a:ext cx="18093690" cy="276999"/>
          </a:xfrm>
          <a:prstGeom prst="rect">
            <a:avLst/>
          </a:prstGeom>
        </p:spPr>
        <p:txBody>
          <a:bodyPr>
            <a:normAutofit/>
          </a:bodyPr>
          <a:lstStyle>
            <a:lvl1pPr>
              <a:spcBef>
                <a:spcPts val="0"/>
              </a:spcBef>
              <a:defRPr sz="1800">
                <a:solidFill>
                  <a:srgbClr val="000000"/>
                </a:solidFill>
              </a:defRPr>
            </a:lvl1pPr>
            <a:lvl2pPr indent="456313">
              <a:spcBef>
                <a:spcPts val="0"/>
              </a:spcBef>
              <a:defRPr sz="1800">
                <a:solidFill>
                  <a:srgbClr val="000000"/>
                </a:solidFill>
              </a:defRPr>
            </a:lvl2pPr>
            <a:lvl3pPr marL="0" indent="912619">
              <a:spcBef>
                <a:spcPts val="0"/>
              </a:spcBef>
              <a:buSzTx/>
              <a:buNone/>
              <a:defRPr sz="1800">
                <a:solidFill>
                  <a:srgbClr val="000000"/>
                </a:solidFill>
              </a:defRPr>
            </a:lvl3pPr>
            <a:lvl4pPr marL="0" indent="1368935">
              <a:spcBef>
                <a:spcPts val="0"/>
              </a:spcBef>
              <a:buSzTx/>
              <a:buNone/>
              <a:defRPr sz="1800">
                <a:solidFill>
                  <a:srgbClr val="000000"/>
                </a:solidFill>
              </a:defRPr>
            </a:lvl4pPr>
            <a:lvl5pPr marL="0" indent="1825252">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75" name="Shape 275"/>
          <p:cNvSpPr>
            <a:spLocks noGrp="1"/>
          </p:cNvSpPr>
          <p:nvPr>
            <p:ph type="sldNum" sz="quarter" idx="2"/>
          </p:nvPr>
        </p:nvSpPr>
        <p:spPr>
          <a:xfrm>
            <a:off x="18857650" y="777895"/>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528222486"/>
      </p:ext>
    </p:extLst>
  </p:cSld>
  <p:clrMapOvr>
    <a:masterClrMapping/>
  </p:clrMapOvr>
  <p:transition spd="med"/>
</p:sldLayout>
</file>

<file path=ppt/slideLayouts/slideLayout97.xml><?xml version="1.0" encoding="utf-8"?>
<p:sldLayout xmlns:a="http://schemas.openxmlformats.org/drawingml/2006/main" xmlns:r="http://schemas.openxmlformats.org/officeDocument/2006/relationships" xmlns:p="http://schemas.openxmlformats.org/presentationml/2006/main" type="tx">
  <p:cSld name="4_Two Content">
    <p:spTree>
      <p:nvGrpSpPr>
        <p:cNvPr id="1" name=""/>
        <p:cNvGrpSpPr/>
        <p:nvPr/>
      </p:nvGrpSpPr>
      <p:grpSpPr>
        <a:xfrm>
          <a:off x="0" y="0"/>
          <a:ext cx="0" cy="0"/>
          <a:chOff x="0" y="0"/>
          <a:chExt cx="0" cy="0"/>
        </a:xfrm>
      </p:grpSpPr>
      <p:sp>
        <p:nvSpPr>
          <p:cNvPr id="282" name="Shape 282"/>
          <p:cNvSpPr>
            <a:spLocks noGrp="1"/>
          </p:cNvSpPr>
          <p:nvPr>
            <p:ph type="title"/>
          </p:nvPr>
        </p:nvSpPr>
        <p:spPr>
          <a:xfrm>
            <a:off x="1005223" y="519387"/>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83" name="Shape 283"/>
          <p:cNvSpPr>
            <a:spLocks noGrp="1"/>
          </p:cNvSpPr>
          <p:nvPr>
            <p:ph type="body" sz="quarter" idx="1"/>
          </p:nvPr>
        </p:nvSpPr>
        <p:spPr>
          <a:xfrm>
            <a:off x="1005227" y="2601178"/>
            <a:ext cx="8745285" cy="276999"/>
          </a:xfrm>
          <a:prstGeom prst="rect">
            <a:avLst/>
          </a:prstGeom>
        </p:spPr>
        <p:txBody>
          <a:bodyPr>
            <a:normAutofit/>
          </a:bodyPr>
          <a:lstStyle>
            <a:lvl1pPr>
              <a:spcBef>
                <a:spcPts val="0"/>
              </a:spcBef>
              <a:defRPr sz="1800">
                <a:solidFill>
                  <a:srgbClr val="000000"/>
                </a:solidFill>
              </a:defRPr>
            </a:lvl1pPr>
            <a:lvl2pPr indent="456313">
              <a:spcBef>
                <a:spcPts val="0"/>
              </a:spcBef>
              <a:defRPr sz="1800">
                <a:solidFill>
                  <a:srgbClr val="000000"/>
                </a:solidFill>
              </a:defRPr>
            </a:lvl2pPr>
            <a:lvl3pPr marL="0" indent="912619">
              <a:spcBef>
                <a:spcPts val="0"/>
              </a:spcBef>
              <a:buSzTx/>
              <a:buNone/>
              <a:defRPr sz="1800">
                <a:solidFill>
                  <a:srgbClr val="000000"/>
                </a:solidFill>
              </a:defRPr>
            </a:lvl3pPr>
            <a:lvl4pPr marL="0" indent="1368935">
              <a:spcBef>
                <a:spcPts val="0"/>
              </a:spcBef>
              <a:buSzTx/>
              <a:buNone/>
              <a:defRPr sz="1800">
                <a:solidFill>
                  <a:srgbClr val="000000"/>
                </a:solidFill>
              </a:defRPr>
            </a:lvl4pPr>
            <a:lvl5pPr marL="0" indent="1825252">
              <a:spcBef>
                <a:spcPts val="0"/>
              </a:spcBef>
              <a:buSzTx/>
              <a:buNone/>
              <a:defRPr sz="1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284" name="Shape 284"/>
          <p:cNvSpPr>
            <a:spLocks noGrp="1"/>
          </p:cNvSpPr>
          <p:nvPr>
            <p:ph type="sldNum" sz="quarter" idx="2"/>
          </p:nvPr>
        </p:nvSpPr>
        <p:spPr>
          <a:xfrm>
            <a:off x="18857650" y="777895"/>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666754827"/>
      </p:ext>
    </p:extLst>
  </p:cSld>
  <p:clrMapOvr>
    <a:masterClrMapping/>
  </p:clrMapOvr>
  <p:transition spd="med"/>
</p:sldLayout>
</file>

<file path=ppt/slideLayouts/slideLayout98.xml><?xml version="1.0" encoding="utf-8"?>
<p:sldLayout xmlns:a="http://schemas.openxmlformats.org/drawingml/2006/main" xmlns:r="http://schemas.openxmlformats.org/officeDocument/2006/relationships" xmlns:p="http://schemas.openxmlformats.org/presentationml/2006/main" type="tx">
  <p:cSld name="3_Title Only">
    <p:spTree>
      <p:nvGrpSpPr>
        <p:cNvPr id="1" name=""/>
        <p:cNvGrpSpPr/>
        <p:nvPr/>
      </p:nvGrpSpPr>
      <p:grpSpPr>
        <a:xfrm>
          <a:off x="0" y="0"/>
          <a:ext cx="0" cy="0"/>
          <a:chOff x="0" y="0"/>
          <a:chExt cx="0" cy="0"/>
        </a:xfrm>
      </p:grpSpPr>
      <p:sp>
        <p:nvSpPr>
          <p:cNvPr id="291" name="Shape 291"/>
          <p:cNvSpPr>
            <a:spLocks noGrp="1"/>
          </p:cNvSpPr>
          <p:nvPr>
            <p:ph type="title"/>
          </p:nvPr>
        </p:nvSpPr>
        <p:spPr>
          <a:xfrm>
            <a:off x="1005223" y="519387"/>
            <a:ext cx="14351438" cy="1646605"/>
          </a:xfrm>
          <a:prstGeom prst="rect">
            <a:avLst/>
          </a:prstGeom>
        </p:spPr>
        <p:txBody>
          <a:bodyPr>
            <a:normAutofit/>
          </a:bodyPr>
          <a:lstStyle>
            <a:lvl1pPr>
              <a:lnSpc>
                <a:spcPct val="100000"/>
              </a:lnSpc>
              <a:defRPr sz="10700">
                <a:solidFill>
                  <a:srgbClr val="333E47"/>
                </a:solidFill>
              </a:defRPr>
            </a:lvl1pPr>
          </a:lstStyle>
          <a:p>
            <a:r>
              <a:t>Title Text</a:t>
            </a:r>
          </a:p>
        </p:txBody>
      </p:sp>
      <p:sp>
        <p:nvSpPr>
          <p:cNvPr id="292" name="Shape 292"/>
          <p:cNvSpPr>
            <a:spLocks noGrp="1"/>
          </p:cNvSpPr>
          <p:nvPr>
            <p:ph type="sldNum" sz="quarter" idx="2"/>
          </p:nvPr>
        </p:nvSpPr>
        <p:spPr>
          <a:xfrm>
            <a:off x="18857650" y="777895"/>
            <a:ext cx="241252" cy="246221"/>
          </a:xfrm>
          <a:prstGeom prst="rect">
            <a:avLst/>
          </a:prstGeom>
        </p:spPr>
        <p:txBody>
          <a:bodyPr/>
          <a:lstStyle>
            <a:lvl1pPr defTabSz="911531">
              <a:defRPr sz="1600"/>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2246473314"/>
      </p:ext>
    </p:extLst>
  </p:cSld>
  <p:clrMapOvr>
    <a:masterClrMapping/>
  </p:clrMapOvr>
  <p:transition spd="med"/>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type="tx">
  <p:cSld name="Cover">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06" name="image3.tif" descr="PET4085_all in_LOGO AW_YELLOW_RGB.ai"/>
          <p:cNvPicPr>
            <a:picLocks noChangeAspect="1"/>
          </p:cNvPicPr>
          <p:nvPr/>
        </p:nvPicPr>
        <p:blipFill>
          <a:blip r:embed="rId3"/>
          <a:stretch>
            <a:fillRect/>
          </a:stretch>
        </p:blipFill>
        <p:spPr>
          <a:xfrm>
            <a:off x="6613820" y="3207469"/>
            <a:ext cx="17955207" cy="10092033"/>
          </a:xfrm>
          <a:prstGeom prst="rect">
            <a:avLst/>
          </a:prstGeom>
          <a:ln w="12700">
            <a:miter lim="400000"/>
          </a:ln>
        </p:spPr>
      </p:pic>
      <p:sp>
        <p:nvSpPr>
          <p:cNvPr id="307" name="Shape 307"/>
          <p:cNvSpPr>
            <a:spLocks noGrp="1"/>
          </p:cNvSpPr>
          <p:nvPr>
            <p:ph type="body" sz="quarter" idx="1"/>
          </p:nvPr>
        </p:nvSpPr>
        <p:spPr>
          <a:xfrm>
            <a:off x="1002829" y="712303"/>
            <a:ext cx="14493100" cy="1944749"/>
          </a:xfrm>
          <a:prstGeom prst="rect">
            <a:avLst/>
          </a:prstGeom>
        </p:spPr>
        <p:txBody>
          <a:bodyPr>
            <a:normAutofit/>
          </a:bodyPr>
          <a:lstStyle>
            <a:lvl1pPr>
              <a:lnSpc>
                <a:spcPct val="80000"/>
              </a:lnSpc>
              <a:spcBef>
                <a:spcPts val="0"/>
              </a:spcBef>
              <a:defRPr sz="5300" b="1">
                <a:solidFill>
                  <a:srgbClr val="FFCD00"/>
                </a:solidFill>
              </a:defRPr>
            </a:lvl1pPr>
            <a:lvl2pPr>
              <a:lnSpc>
                <a:spcPct val="80000"/>
              </a:lnSpc>
              <a:spcBef>
                <a:spcPts val="0"/>
              </a:spcBef>
              <a:defRPr sz="5300" b="1">
                <a:solidFill>
                  <a:srgbClr val="FFCD00"/>
                </a:solidFill>
              </a:defRPr>
            </a:lvl2pPr>
            <a:lvl3pPr marL="0" indent="0">
              <a:lnSpc>
                <a:spcPct val="80000"/>
              </a:lnSpc>
              <a:spcBef>
                <a:spcPts val="0"/>
              </a:spcBef>
              <a:buSzTx/>
              <a:buNone/>
              <a:defRPr sz="5300" b="1">
                <a:solidFill>
                  <a:srgbClr val="FFCD00"/>
                </a:solidFill>
              </a:defRPr>
            </a:lvl3pPr>
            <a:lvl4pPr marL="871382" indent="-624096">
              <a:lnSpc>
                <a:spcPct val="80000"/>
              </a:lnSpc>
              <a:spcBef>
                <a:spcPts val="0"/>
              </a:spcBef>
              <a:defRPr sz="5300" b="1">
                <a:solidFill>
                  <a:srgbClr val="FFCD00"/>
                </a:solidFill>
              </a:defRPr>
            </a:lvl4pPr>
            <a:lvl5pPr marL="1118668" indent="-624096">
              <a:lnSpc>
                <a:spcPct val="80000"/>
              </a:lnSpc>
              <a:spcBef>
                <a:spcPts val="0"/>
              </a:spcBef>
              <a:defRPr sz="5300" b="1">
                <a:solidFill>
                  <a:srgbClr val="FFCD00"/>
                </a:solidFill>
              </a:defRPr>
            </a:lvl5pPr>
          </a:lstStyle>
          <a:p>
            <a:r>
              <a:t>Body Level One</a:t>
            </a:r>
          </a:p>
          <a:p>
            <a:pPr lvl="1"/>
            <a:r>
              <a:t>Body Level Two</a:t>
            </a:r>
          </a:p>
          <a:p>
            <a:pPr lvl="2"/>
            <a:r>
              <a:t>Body Level Three</a:t>
            </a:r>
          </a:p>
          <a:p>
            <a:pPr lvl="3"/>
            <a:r>
              <a:t>Body Level Four</a:t>
            </a:r>
          </a:p>
          <a:p>
            <a:pPr lvl="4"/>
            <a:r>
              <a:t>Body Level Five</a:t>
            </a:r>
          </a:p>
        </p:txBody>
      </p:sp>
      <p:sp>
        <p:nvSpPr>
          <p:cNvPr id="308" name="Shape 308"/>
          <p:cNvSpPr>
            <a:spLocks noGrp="1"/>
          </p:cNvSpPr>
          <p:nvPr>
            <p:ph type="sldNum" sz="quarter" idx="2"/>
          </p:nvPr>
        </p:nvSpPr>
        <p:spPr>
          <a:xfrm>
            <a:off x="14091296" y="10476222"/>
            <a:ext cx="316643" cy="323165"/>
          </a:xfrm>
          <a:prstGeom prst="rect">
            <a:avLst/>
          </a:prstGeom>
        </p:spPr>
        <p:txBody>
          <a:bodyPr/>
          <a:lstStyle>
            <a:lvl1pPr>
              <a:defRPr>
                <a:solidFill>
                  <a:srgbClr val="333F48"/>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Tree>
    <p:extLst>
      <p:ext uri="{BB962C8B-B14F-4D97-AF65-F5344CB8AC3E}">
        <p14:creationId xmlns:p14="http://schemas.microsoft.com/office/powerpoint/2010/main" val="3442602693"/>
      </p:ext>
    </p:extLst>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18" Type="http://schemas.openxmlformats.org/officeDocument/2006/relationships/slideLayout" Target="../slideLayouts/slideLayout67.xml"/><Relationship Id="rId26" Type="http://schemas.openxmlformats.org/officeDocument/2006/relationships/slideLayout" Target="../slideLayouts/slideLayout75.xml"/><Relationship Id="rId3" Type="http://schemas.openxmlformats.org/officeDocument/2006/relationships/slideLayout" Target="../slideLayouts/slideLayout52.xml"/><Relationship Id="rId21" Type="http://schemas.openxmlformats.org/officeDocument/2006/relationships/slideLayout" Target="../slideLayouts/slideLayout70.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5" Type="http://schemas.openxmlformats.org/officeDocument/2006/relationships/slideLayout" Target="../slideLayouts/slideLayout74.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20" Type="http://schemas.openxmlformats.org/officeDocument/2006/relationships/slideLayout" Target="../slideLayouts/slideLayout69.xml"/><Relationship Id="rId29" Type="http://schemas.openxmlformats.org/officeDocument/2006/relationships/slideLayout" Target="../slideLayouts/slideLayout78.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24" Type="http://schemas.openxmlformats.org/officeDocument/2006/relationships/slideLayout" Target="../slideLayouts/slideLayout73.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23" Type="http://schemas.openxmlformats.org/officeDocument/2006/relationships/slideLayout" Target="../slideLayouts/slideLayout72.xml"/><Relationship Id="rId28" Type="http://schemas.openxmlformats.org/officeDocument/2006/relationships/slideLayout" Target="../slideLayouts/slideLayout77.xml"/><Relationship Id="rId10" Type="http://schemas.openxmlformats.org/officeDocument/2006/relationships/slideLayout" Target="../slideLayouts/slideLayout59.xml"/><Relationship Id="rId19" Type="http://schemas.openxmlformats.org/officeDocument/2006/relationships/slideLayout" Target="../slideLayouts/slideLayout68.xml"/><Relationship Id="rId31" Type="http://schemas.openxmlformats.org/officeDocument/2006/relationships/theme" Target="../theme/theme2.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 Id="rId22" Type="http://schemas.openxmlformats.org/officeDocument/2006/relationships/slideLayout" Target="../slideLayouts/slideLayout71.xml"/><Relationship Id="rId27" Type="http://schemas.openxmlformats.org/officeDocument/2006/relationships/slideLayout" Target="../slideLayouts/slideLayout76.xml"/><Relationship Id="rId30" Type="http://schemas.openxmlformats.org/officeDocument/2006/relationships/slideLayout" Target="../slideLayouts/slideLayout7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slideLayout" Target="../slideLayouts/slideLayout92.xml"/><Relationship Id="rId18" Type="http://schemas.openxmlformats.org/officeDocument/2006/relationships/slideLayout" Target="../slideLayouts/slideLayout97.xml"/><Relationship Id="rId26" Type="http://schemas.openxmlformats.org/officeDocument/2006/relationships/slideLayout" Target="../slideLayouts/slideLayout105.xml"/><Relationship Id="rId3" Type="http://schemas.openxmlformats.org/officeDocument/2006/relationships/slideLayout" Target="../slideLayouts/slideLayout82.xml"/><Relationship Id="rId21" Type="http://schemas.openxmlformats.org/officeDocument/2006/relationships/slideLayout" Target="../slideLayouts/slideLayout100.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17" Type="http://schemas.openxmlformats.org/officeDocument/2006/relationships/slideLayout" Target="../slideLayouts/slideLayout96.xml"/><Relationship Id="rId25" Type="http://schemas.openxmlformats.org/officeDocument/2006/relationships/slideLayout" Target="../slideLayouts/slideLayout104.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20" Type="http://schemas.openxmlformats.org/officeDocument/2006/relationships/slideLayout" Target="../slideLayouts/slideLayout99.xml"/><Relationship Id="rId29" Type="http://schemas.openxmlformats.org/officeDocument/2006/relationships/slideLayout" Target="../slideLayouts/slideLayout108.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24" Type="http://schemas.openxmlformats.org/officeDocument/2006/relationships/slideLayout" Target="../slideLayouts/slideLayout103.xml"/><Relationship Id="rId5" Type="http://schemas.openxmlformats.org/officeDocument/2006/relationships/slideLayout" Target="../slideLayouts/slideLayout84.xml"/><Relationship Id="rId15" Type="http://schemas.openxmlformats.org/officeDocument/2006/relationships/slideLayout" Target="../slideLayouts/slideLayout94.xml"/><Relationship Id="rId23" Type="http://schemas.openxmlformats.org/officeDocument/2006/relationships/slideLayout" Target="../slideLayouts/slideLayout102.xml"/><Relationship Id="rId28" Type="http://schemas.openxmlformats.org/officeDocument/2006/relationships/slideLayout" Target="../slideLayouts/slideLayout107.xml"/><Relationship Id="rId10" Type="http://schemas.openxmlformats.org/officeDocument/2006/relationships/slideLayout" Target="../slideLayouts/slideLayout89.xml"/><Relationship Id="rId19" Type="http://schemas.openxmlformats.org/officeDocument/2006/relationships/slideLayout" Target="../slideLayouts/slideLayout98.xml"/><Relationship Id="rId31" Type="http://schemas.openxmlformats.org/officeDocument/2006/relationships/theme" Target="../theme/theme3.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 Id="rId22" Type="http://schemas.openxmlformats.org/officeDocument/2006/relationships/slideLayout" Target="../slideLayouts/slideLayout101.xml"/><Relationship Id="rId27" Type="http://schemas.openxmlformats.org/officeDocument/2006/relationships/slideLayout" Target="../slideLayouts/slideLayout106.xml"/><Relationship Id="rId30" Type="http://schemas.openxmlformats.org/officeDocument/2006/relationships/slideLayout" Target="../slideLayouts/slideLayout109.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22.xml"/><Relationship Id="rId18" Type="http://schemas.openxmlformats.org/officeDocument/2006/relationships/slideLayout" Target="../slideLayouts/slideLayout127.xml"/><Relationship Id="rId26" Type="http://schemas.openxmlformats.org/officeDocument/2006/relationships/slideLayout" Target="../slideLayouts/slideLayout135.xml"/><Relationship Id="rId39" Type="http://schemas.openxmlformats.org/officeDocument/2006/relationships/theme" Target="../theme/theme4.xml"/><Relationship Id="rId21" Type="http://schemas.openxmlformats.org/officeDocument/2006/relationships/slideLayout" Target="../slideLayouts/slideLayout130.xml"/><Relationship Id="rId34" Type="http://schemas.openxmlformats.org/officeDocument/2006/relationships/slideLayout" Target="../slideLayouts/slideLayout143.xml"/><Relationship Id="rId7" Type="http://schemas.openxmlformats.org/officeDocument/2006/relationships/slideLayout" Target="../slideLayouts/slideLayout116.xml"/><Relationship Id="rId12" Type="http://schemas.openxmlformats.org/officeDocument/2006/relationships/slideLayout" Target="../slideLayouts/slideLayout121.xml"/><Relationship Id="rId17" Type="http://schemas.openxmlformats.org/officeDocument/2006/relationships/slideLayout" Target="../slideLayouts/slideLayout126.xml"/><Relationship Id="rId25" Type="http://schemas.openxmlformats.org/officeDocument/2006/relationships/slideLayout" Target="../slideLayouts/slideLayout134.xml"/><Relationship Id="rId33" Type="http://schemas.openxmlformats.org/officeDocument/2006/relationships/slideLayout" Target="../slideLayouts/slideLayout142.xml"/><Relationship Id="rId38" Type="http://schemas.openxmlformats.org/officeDocument/2006/relationships/slideLayout" Target="../slideLayouts/slideLayout147.xml"/><Relationship Id="rId2" Type="http://schemas.openxmlformats.org/officeDocument/2006/relationships/slideLayout" Target="../slideLayouts/slideLayout111.xml"/><Relationship Id="rId16" Type="http://schemas.openxmlformats.org/officeDocument/2006/relationships/slideLayout" Target="../slideLayouts/slideLayout125.xml"/><Relationship Id="rId20" Type="http://schemas.openxmlformats.org/officeDocument/2006/relationships/slideLayout" Target="../slideLayouts/slideLayout129.xml"/><Relationship Id="rId29" Type="http://schemas.openxmlformats.org/officeDocument/2006/relationships/slideLayout" Target="../slideLayouts/slideLayout138.xml"/><Relationship Id="rId1" Type="http://schemas.openxmlformats.org/officeDocument/2006/relationships/slideLayout" Target="../slideLayouts/slideLayout110.xml"/><Relationship Id="rId6" Type="http://schemas.openxmlformats.org/officeDocument/2006/relationships/slideLayout" Target="../slideLayouts/slideLayout115.xml"/><Relationship Id="rId11" Type="http://schemas.openxmlformats.org/officeDocument/2006/relationships/slideLayout" Target="../slideLayouts/slideLayout120.xml"/><Relationship Id="rId24" Type="http://schemas.openxmlformats.org/officeDocument/2006/relationships/slideLayout" Target="../slideLayouts/slideLayout133.xml"/><Relationship Id="rId32" Type="http://schemas.openxmlformats.org/officeDocument/2006/relationships/slideLayout" Target="../slideLayouts/slideLayout141.xml"/><Relationship Id="rId37" Type="http://schemas.openxmlformats.org/officeDocument/2006/relationships/slideLayout" Target="../slideLayouts/slideLayout146.xml"/><Relationship Id="rId5" Type="http://schemas.openxmlformats.org/officeDocument/2006/relationships/slideLayout" Target="../slideLayouts/slideLayout114.xml"/><Relationship Id="rId15" Type="http://schemas.openxmlformats.org/officeDocument/2006/relationships/slideLayout" Target="../slideLayouts/slideLayout124.xml"/><Relationship Id="rId23" Type="http://schemas.openxmlformats.org/officeDocument/2006/relationships/slideLayout" Target="../slideLayouts/slideLayout132.xml"/><Relationship Id="rId28" Type="http://schemas.openxmlformats.org/officeDocument/2006/relationships/slideLayout" Target="../slideLayouts/slideLayout137.xml"/><Relationship Id="rId36" Type="http://schemas.openxmlformats.org/officeDocument/2006/relationships/slideLayout" Target="../slideLayouts/slideLayout145.xml"/><Relationship Id="rId10" Type="http://schemas.openxmlformats.org/officeDocument/2006/relationships/slideLayout" Target="../slideLayouts/slideLayout119.xml"/><Relationship Id="rId19" Type="http://schemas.openxmlformats.org/officeDocument/2006/relationships/slideLayout" Target="../slideLayouts/slideLayout128.xml"/><Relationship Id="rId31" Type="http://schemas.openxmlformats.org/officeDocument/2006/relationships/slideLayout" Target="../slideLayouts/slideLayout140.xml"/><Relationship Id="rId4" Type="http://schemas.openxmlformats.org/officeDocument/2006/relationships/slideLayout" Target="../slideLayouts/slideLayout113.xml"/><Relationship Id="rId9" Type="http://schemas.openxmlformats.org/officeDocument/2006/relationships/slideLayout" Target="../slideLayouts/slideLayout118.xml"/><Relationship Id="rId14" Type="http://schemas.openxmlformats.org/officeDocument/2006/relationships/slideLayout" Target="../slideLayouts/slideLayout123.xml"/><Relationship Id="rId22" Type="http://schemas.openxmlformats.org/officeDocument/2006/relationships/slideLayout" Target="../slideLayouts/slideLayout131.xml"/><Relationship Id="rId27" Type="http://schemas.openxmlformats.org/officeDocument/2006/relationships/slideLayout" Target="../slideLayouts/slideLayout136.xml"/><Relationship Id="rId30" Type="http://schemas.openxmlformats.org/officeDocument/2006/relationships/slideLayout" Target="../slideLayouts/slideLayout139.xml"/><Relationship Id="rId35" Type="http://schemas.openxmlformats.org/officeDocument/2006/relationships/slideLayout" Target="../slideLayouts/slideLayout144.xml"/><Relationship Id="rId8" Type="http://schemas.openxmlformats.org/officeDocument/2006/relationships/slideLayout" Target="../slideLayouts/slideLayout117.xml"/><Relationship Id="rId3" Type="http://schemas.openxmlformats.org/officeDocument/2006/relationships/slideLayout" Target="../slideLayouts/slideLayout11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55.xml"/><Relationship Id="rId13" Type="http://schemas.openxmlformats.org/officeDocument/2006/relationships/slideLayout" Target="../slideLayouts/slideLayout160.xml"/><Relationship Id="rId18" Type="http://schemas.openxmlformats.org/officeDocument/2006/relationships/slideLayout" Target="../slideLayouts/slideLayout165.xml"/><Relationship Id="rId26" Type="http://schemas.openxmlformats.org/officeDocument/2006/relationships/slideLayout" Target="../slideLayouts/slideLayout173.xml"/><Relationship Id="rId3" Type="http://schemas.openxmlformats.org/officeDocument/2006/relationships/slideLayout" Target="../slideLayouts/slideLayout150.xml"/><Relationship Id="rId21" Type="http://schemas.openxmlformats.org/officeDocument/2006/relationships/slideLayout" Target="../slideLayouts/slideLayout168.xml"/><Relationship Id="rId7" Type="http://schemas.openxmlformats.org/officeDocument/2006/relationships/slideLayout" Target="../slideLayouts/slideLayout154.xml"/><Relationship Id="rId12" Type="http://schemas.openxmlformats.org/officeDocument/2006/relationships/slideLayout" Target="../slideLayouts/slideLayout159.xml"/><Relationship Id="rId17" Type="http://schemas.openxmlformats.org/officeDocument/2006/relationships/slideLayout" Target="../slideLayouts/slideLayout164.xml"/><Relationship Id="rId25" Type="http://schemas.openxmlformats.org/officeDocument/2006/relationships/slideLayout" Target="../slideLayouts/slideLayout172.xml"/><Relationship Id="rId2" Type="http://schemas.openxmlformats.org/officeDocument/2006/relationships/slideLayout" Target="../slideLayouts/slideLayout149.xml"/><Relationship Id="rId16" Type="http://schemas.openxmlformats.org/officeDocument/2006/relationships/slideLayout" Target="../slideLayouts/slideLayout163.xml"/><Relationship Id="rId20" Type="http://schemas.openxmlformats.org/officeDocument/2006/relationships/slideLayout" Target="../slideLayouts/slideLayout167.xml"/><Relationship Id="rId29" Type="http://schemas.openxmlformats.org/officeDocument/2006/relationships/slideLayout" Target="../slideLayouts/slideLayout176.xml"/><Relationship Id="rId1" Type="http://schemas.openxmlformats.org/officeDocument/2006/relationships/slideLayout" Target="../slideLayouts/slideLayout148.xml"/><Relationship Id="rId6" Type="http://schemas.openxmlformats.org/officeDocument/2006/relationships/slideLayout" Target="../slideLayouts/slideLayout153.xml"/><Relationship Id="rId11" Type="http://schemas.openxmlformats.org/officeDocument/2006/relationships/slideLayout" Target="../slideLayouts/slideLayout158.xml"/><Relationship Id="rId24" Type="http://schemas.openxmlformats.org/officeDocument/2006/relationships/slideLayout" Target="../slideLayouts/slideLayout171.xml"/><Relationship Id="rId5" Type="http://schemas.openxmlformats.org/officeDocument/2006/relationships/slideLayout" Target="../slideLayouts/slideLayout152.xml"/><Relationship Id="rId15" Type="http://schemas.openxmlformats.org/officeDocument/2006/relationships/slideLayout" Target="../slideLayouts/slideLayout162.xml"/><Relationship Id="rId23" Type="http://schemas.openxmlformats.org/officeDocument/2006/relationships/slideLayout" Target="../slideLayouts/slideLayout170.xml"/><Relationship Id="rId28" Type="http://schemas.openxmlformats.org/officeDocument/2006/relationships/slideLayout" Target="../slideLayouts/slideLayout175.xml"/><Relationship Id="rId10" Type="http://schemas.openxmlformats.org/officeDocument/2006/relationships/slideLayout" Target="../slideLayouts/slideLayout157.xml"/><Relationship Id="rId19" Type="http://schemas.openxmlformats.org/officeDocument/2006/relationships/slideLayout" Target="../slideLayouts/slideLayout166.xml"/><Relationship Id="rId4" Type="http://schemas.openxmlformats.org/officeDocument/2006/relationships/slideLayout" Target="../slideLayouts/slideLayout151.xml"/><Relationship Id="rId9" Type="http://schemas.openxmlformats.org/officeDocument/2006/relationships/slideLayout" Target="../slideLayouts/slideLayout156.xml"/><Relationship Id="rId14" Type="http://schemas.openxmlformats.org/officeDocument/2006/relationships/slideLayout" Target="../slideLayouts/slideLayout161.xml"/><Relationship Id="rId22" Type="http://schemas.openxmlformats.org/officeDocument/2006/relationships/slideLayout" Target="../slideLayouts/slideLayout169.xml"/><Relationship Id="rId27" Type="http://schemas.openxmlformats.org/officeDocument/2006/relationships/slideLayout" Target="../slideLayouts/slideLayout174.xml"/><Relationship Id="rId30"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84.xml"/><Relationship Id="rId3" Type="http://schemas.openxmlformats.org/officeDocument/2006/relationships/slideLayout" Target="../slideLayouts/slideLayout179.xml"/><Relationship Id="rId7" Type="http://schemas.openxmlformats.org/officeDocument/2006/relationships/slideLayout" Target="../slideLayouts/slideLayout183.xml"/><Relationship Id="rId12" Type="http://schemas.openxmlformats.org/officeDocument/2006/relationships/theme" Target="../theme/theme6.xml"/><Relationship Id="rId2" Type="http://schemas.openxmlformats.org/officeDocument/2006/relationships/slideLayout" Target="../slideLayouts/slideLayout178.xml"/><Relationship Id="rId1" Type="http://schemas.openxmlformats.org/officeDocument/2006/relationships/slideLayout" Target="../slideLayouts/slideLayout177.xml"/><Relationship Id="rId6" Type="http://schemas.openxmlformats.org/officeDocument/2006/relationships/slideLayout" Target="../slideLayouts/slideLayout182.xml"/><Relationship Id="rId11" Type="http://schemas.openxmlformats.org/officeDocument/2006/relationships/slideLayout" Target="../slideLayouts/slideLayout187.xml"/><Relationship Id="rId5" Type="http://schemas.openxmlformats.org/officeDocument/2006/relationships/slideLayout" Target="../slideLayouts/slideLayout181.xml"/><Relationship Id="rId10" Type="http://schemas.openxmlformats.org/officeDocument/2006/relationships/slideLayout" Target="../slideLayouts/slideLayout186.xml"/><Relationship Id="rId4" Type="http://schemas.openxmlformats.org/officeDocument/2006/relationships/slideLayout" Target="../slideLayouts/slideLayout180.xml"/><Relationship Id="rId9" Type="http://schemas.openxmlformats.org/officeDocument/2006/relationships/slideLayout" Target="../slideLayouts/slideLayout18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95.xml"/><Relationship Id="rId13" Type="http://schemas.openxmlformats.org/officeDocument/2006/relationships/slideLayout" Target="../slideLayouts/slideLayout200.xml"/><Relationship Id="rId18" Type="http://schemas.openxmlformats.org/officeDocument/2006/relationships/slideLayout" Target="../slideLayouts/slideLayout205.xml"/><Relationship Id="rId3" Type="http://schemas.openxmlformats.org/officeDocument/2006/relationships/slideLayout" Target="../slideLayouts/slideLayout190.xml"/><Relationship Id="rId7" Type="http://schemas.openxmlformats.org/officeDocument/2006/relationships/slideLayout" Target="../slideLayouts/slideLayout194.xml"/><Relationship Id="rId12" Type="http://schemas.openxmlformats.org/officeDocument/2006/relationships/slideLayout" Target="../slideLayouts/slideLayout199.xml"/><Relationship Id="rId17" Type="http://schemas.openxmlformats.org/officeDocument/2006/relationships/slideLayout" Target="../slideLayouts/slideLayout204.xml"/><Relationship Id="rId2" Type="http://schemas.openxmlformats.org/officeDocument/2006/relationships/slideLayout" Target="../slideLayouts/slideLayout189.xml"/><Relationship Id="rId16" Type="http://schemas.openxmlformats.org/officeDocument/2006/relationships/slideLayout" Target="../slideLayouts/slideLayout203.xml"/><Relationship Id="rId1" Type="http://schemas.openxmlformats.org/officeDocument/2006/relationships/slideLayout" Target="../slideLayouts/slideLayout188.xml"/><Relationship Id="rId6" Type="http://schemas.openxmlformats.org/officeDocument/2006/relationships/slideLayout" Target="../slideLayouts/slideLayout193.xml"/><Relationship Id="rId11" Type="http://schemas.openxmlformats.org/officeDocument/2006/relationships/slideLayout" Target="../slideLayouts/slideLayout198.xml"/><Relationship Id="rId5" Type="http://schemas.openxmlformats.org/officeDocument/2006/relationships/slideLayout" Target="../slideLayouts/slideLayout192.xml"/><Relationship Id="rId15" Type="http://schemas.openxmlformats.org/officeDocument/2006/relationships/slideLayout" Target="../slideLayouts/slideLayout202.xml"/><Relationship Id="rId10" Type="http://schemas.openxmlformats.org/officeDocument/2006/relationships/slideLayout" Target="../slideLayouts/slideLayout197.xml"/><Relationship Id="rId19" Type="http://schemas.openxmlformats.org/officeDocument/2006/relationships/theme" Target="../theme/theme7.xml"/><Relationship Id="rId4" Type="http://schemas.openxmlformats.org/officeDocument/2006/relationships/slideLayout" Target="../slideLayouts/slideLayout191.xml"/><Relationship Id="rId9" Type="http://schemas.openxmlformats.org/officeDocument/2006/relationships/slideLayout" Target="../slideLayouts/slideLayout196.xml"/><Relationship Id="rId14" Type="http://schemas.openxmlformats.org/officeDocument/2006/relationships/slideLayout" Target="../slideLayouts/slideLayout201.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213.xml"/><Relationship Id="rId13" Type="http://schemas.openxmlformats.org/officeDocument/2006/relationships/slideLayout" Target="../slideLayouts/slideLayout218.xml"/><Relationship Id="rId18" Type="http://schemas.openxmlformats.org/officeDocument/2006/relationships/slideLayout" Target="../slideLayouts/slideLayout223.xml"/><Relationship Id="rId3" Type="http://schemas.openxmlformats.org/officeDocument/2006/relationships/slideLayout" Target="../slideLayouts/slideLayout208.xml"/><Relationship Id="rId7" Type="http://schemas.openxmlformats.org/officeDocument/2006/relationships/slideLayout" Target="../slideLayouts/slideLayout212.xml"/><Relationship Id="rId12" Type="http://schemas.openxmlformats.org/officeDocument/2006/relationships/slideLayout" Target="../slideLayouts/slideLayout217.xml"/><Relationship Id="rId17" Type="http://schemas.openxmlformats.org/officeDocument/2006/relationships/slideLayout" Target="../slideLayouts/slideLayout222.xml"/><Relationship Id="rId2" Type="http://schemas.openxmlformats.org/officeDocument/2006/relationships/slideLayout" Target="../slideLayouts/slideLayout207.xml"/><Relationship Id="rId16" Type="http://schemas.openxmlformats.org/officeDocument/2006/relationships/slideLayout" Target="../slideLayouts/slideLayout221.xml"/><Relationship Id="rId20" Type="http://schemas.openxmlformats.org/officeDocument/2006/relationships/theme" Target="../theme/theme8.xml"/><Relationship Id="rId1" Type="http://schemas.openxmlformats.org/officeDocument/2006/relationships/slideLayout" Target="../slideLayouts/slideLayout206.xml"/><Relationship Id="rId6" Type="http://schemas.openxmlformats.org/officeDocument/2006/relationships/slideLayout" Target="../slideLayouts/slideLayout211.xml"/><Relationship Id="rId11" Type="http://schemas.openxmlformats.org/officeDocument/2006/relationships/slideLayout" Target="../slideLayouts/slideLayout216.xml"/><Relationship Id="rId5" Type="http://schemas.openxmlformats.org/officeDocument/2006/relationships/slideLayout" Target="../slideLayouts/slideLayout210.xml"/><Relationship Id="rId15" Type="http://schemas.openxmlformats.org/officeDocument/2006/relationships/slideLayout" Target="../slideLayouts/slideLayout220.xml"/><Relationship Id="rId10" Type="http://schemas.openxmlformats.org/officeDocument/2006/relationships/slideLayout" Target="../slideLayouts/slideLayout215.xml"/><Relationship Id="rId19" Type="http://schemas.openxmlformats.org/officeDocument/2006/relationships/slideLayout" Target="../slideLayouts/slideLayout224.xml"/><Relationship Id="rId4" Type="http://schemas.openxmlformats.org/officeDocument/2006/relationships/slideLayout" Target="../slideLayouts/slideLayout209.xml"/><Relationship Id="rId9" Type="http://schemas.openxmlformats.org/officeDocument/2006/relationships/slideLayout" Target="../slideLayouts/slideLayout214.xml"/><Relationship Id="rId14" Type="http://schemas.openxmlformats.org/officeDocument/2006/relationships/slideLayout" Target="../slideLayouts/slideLayout2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hape 3"/>
          <p:cNvSpPr>
            <a:spLocks noGrp="1"/>
          </p:cNvSpPr>
          <p:nvPr>
            <p:ph type="title"/>
          </p:nvPr>
        </p:nvSpPr>
        <p:spPr>
          <a:xfrm>
            <a:off x="1005205" y="452643"/>
            <a:ext cx="18093690" cy="2184724"/>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Title Text</a:t>
            </a:r>
          </a:p>
        </p:txBody>
      </p:sp>
      <p:sp>
        <p:nvSpPr>
          <p:cNvPr id="4" name="Shape 4"/>
          <p:cNvSpPr>
            <a:spLocks noGrp="1"/>
          </p:cNvSpPr>
          <p:nvPr>
            <p:ph type="body" idx="1"/>
          </p:nvPr>
        </p:nvSpPr>
        <p:spPr>
          <a:xfrm>
            <a:off x="1005205" y="2637397"/>
            <a:ext cx="18093690" cy="8665635"/>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5" name="Shape 5"/>
          <p:cNvSpPr>
            <a:spLocks noGrp="1"/>
          </p:cNvSpPr>
          <p:nvPr>
            <p:ph type="sldNum" sz="quarter" idx="2"/>
          </p:nvPr>
        </p:nvSpPr>
        <p:spPr>
          <a:xfrm>
            <a:off x="18782261" y="754925"/>
            <a:ext cx="316643" cy="323165"/>
          </a:xfrm>
          <a:prstGeom prst="rect">
            <a:avLst/>
          </a:prstGeom>
          <a:ln w="12700">
            <a:miter lim="400000"/>
          </a:ln>
        </p:spPr>
        <p:txBody>
          <a:bodyPr wrap="none" lIns="0" tIns="0" rIns="0" bIns="0">
            <a:spAutoFit/>
          </a:bodyPr>
          <a:lstStyle>
            <a:lvl1pPr algn="r" defTabSz="784908">
              <a:defRPr sz="2100">
                <a:solidFill>
                  <a:srgbClr val="333E47"/>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
        <p:nvSpPr>
          <p:cNvPr id="6" name="TextBox 5">
            <a:extLst>
              <a:ext uri="{FF2B5EF4-FFF2-40B4-BE49-F238E27FC236}">
                <a16:creationId xmlns:a16="http://schemas.microsoft.com/office/drawing/2014/main" id="{0F404516-AFDB-399A-CC60-F12B4F7D92EB}"/>
              </a:ext>
            </a:extLst>
          </p:cNvPr>
          <p:cNvSpPr txBox="1"/>
          <p:nvPr>
            <p:extLst>
              <p:ext uri="{1162E1C5-73C7-4A58-AE30-91384D911F3F}">
                <p184:classification xmlns:p184="http://schemas.microsoft.com/office/powerpoint/2018/4/main" val="ftr"/>
              </p:ext>
            </p:extLst>
          </p:nvPr>
        </p:nvSpPr>
        <p:spPr>
          <a:xfrm>
            <a:off x="9260650" y="11087100"/>
            <a:ext cx="1611312"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Internal Use: Al-Futtaim Group</a:t>
            </a:r>
          </a:p>
        </p:txBody>
      </p:sp>
    </p:spTree>
    <p:extLst>
      <p:ext uri="{BB962C8B-B14F-4D97-AF65-F5344CB8AC3E}">
        <p14:creationId xmlns:p14="http://schemas.microsoft.com/office/powerpoint/2010/main" val="3557664032"/>
      </p:ext>
    </p:extLst>
  </p:cSld>
  <p:clrMap bg1="lt1" tx1="dk1" bg2="lt2" tx2="dk2" accent1="accent1" accent2="accent2" accent3="accent3" accent4="accent4" accent5="accent5" accent6="accent6" hlink="hlink" folHlink="folHlink"/>
  <p:sldLayoutIdLst>
    <p:sldLayoutId id="2147483699" r:id="rId1"/>
    <p:sldLayoutId id="2147483702" r:id="rId2"/>
    <p:sldLayoutId id="2147483704" r:id="rId3"/>
    <p:sldLayoutId id="2147483705" r:id="rId4"/>
    <p:sldLayoutId id="2147483706" r:id="rId5"/>
    <p:sldLayoutId id="2147483709" r:id="rId6"/>
    <p:sldLayoutId id="2147483710" r:id="rId7"/>
    <p:sldLayoutId id="2147483713" r:id="rId8"/>
    <p:sldLayoutId id="2147483714" r:id="rId9"/>
    <p:sldLayoutId id="2147483715" r:id="rId10"/>
    <p:sldLayoutId id="2147483716"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 id="2147483728" r:id="rId22"/>
    <p:sldLayoutId id="2147483729" r:id="rId23"/>
    <p:sldLayoutId id="2147483730" r:id="rId24"/>
    <p:sldLayoutId id="2147483731" r:id="rId25"/>
    <p:sldLayoutId id="2147483732" r:id="rId26"/>
    <p:sldLayoutId id="2147483733" r:id="rId27"/>
    <p:sldLayoutId id="2147483734" r:id="rId28"/>
    <p:sldLayoutId id="2147483735" r:id="rId29"/>
    <p:sldLayoutId id="2147483736" r:id="rId30"/>
    <p:sldLayoutId id="2147483737" r:id="rId31"/>
    <p:sldLayoutId id="2147483738" r:id="rId32"/>
    <p:sldLayoutId id="2147483739" r:id="rId33"/>
    <p:sldLayoutId id="2147483740" r:id="rId34"/>
    <p:sldLayoutId id="2147483749" r:id="rId35"/>
    <p:sldLayoutId id="2147483750" r:id="rId36"/>
    <p:sldLayoutId id="2147483751" r:id="rId37"/>
    <p:sldLayoutId id="2147483752" r:id="rId38"/>
    <p:sldLayoutId id="2147483753" r:id="rId39"/>
    <p:sldLayoutId id="2147483754" r:id="rId40"/>
    <p:sldLayoutId id="2147483755" r:id="rId41"/>
    <p:sldLayoutId id="2147483756" r:id="rId42"/>
    <p:sldLayoutId id="2147483757" r:id="rId43"/>
    <p:sldLayoutId id="2147483758" r:id="rId44"/>
    <p:sldLayoutId id="2147483759" r:id="rId45"/>
    <p:sldLayoutId id="2147483760" r:id="rId46"/>
    <p:sldLayoutId id="2147483761" r:id="rId47"/>
    <p:sldLayoutId id="2147483762" r:id="rId48"/>
    <p:sldLayoutId id="2147483763" r:id="rId49"/>
  </p:sldLayoutIdLst>
  <p:transition spd="med"/>
  <p:hf hdr="0" ftr="0" dt="0"/>
  <p:txStyles>
    <p:titleStyle>
      <a:lvl1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1pPr>
      <a:lvl2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2pPr>
      <a:lvl3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3pPr>
      <a:lvl4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4pPr>
      <a:lvl5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5pPr>
      <a:lvl6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6pPr>
      <a:lvl7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7pPr>
      <a:lvl8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8pPr>
      <a:lvl9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9pPr>
    </p:titleStyle>
    <p:bodyStyle>
      <a:lvl1pPr marL="0" marR="0" indent="0" algn="l" defTabSz="912920"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1pPr>
      <a:lvl2pPr marL="0" marR="0" indent="0" algn="l" defTabSz="912920"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2pPr>
      <a:lvl3pPr marL="247216" marR="0" indent="-247216" algn="l" defTabSz="912920"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3pPr>
      <a:lvl4pPr marL="494429" marR="0" indent="-247216" algn="l" defTabSz="912920"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4pPr>
      <a:lvl5pPr marL="741640" marR="0" indent="-247216" algn="l" defTabSz="912920"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5pPr>
      <a:lvl6pPr marL="1035985" marR="0" indent="-294341" algn="l" defTabSz="912920"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6pPr>
      <a:lvl7pPr marL="0" marR="0" indent="4709422" algn="l" defTabSz="912920"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7pPr>
      <a:lvl8pPr marL="0" marR="0" indent="5494327" algn="l" defTabSz="912920"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8pPr>
      <a:lvl9pPr marL="0" marR="0" indent="6279241" algn="l" defTabSz="912920"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9pPr>
    </p:bodyStyle>
    <p:otherStyle>
      <a:lvl1pPr marL="0" marR="0" indent="0"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1pPr>
      <a:lvl2pPr marL="0" marR="0" indent="455740"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2pPr>
      <a:lvl3pPr marL="0" marR="0" indent="911493"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3pPr>
      <a:lvl4pPr marL="0" marR="0" indent="1367234"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4pPr>
      <a:lvl5pPr marL="0" marR="0" indent="1822987"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5pPr>
      <a:lvl6pPr marL="0" marR="0" indent="2278732"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6pPr>
      <a:lvl7pPr marL="0" marR="0" indent="2734470"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7pPr>
      <a:lvl8pPr marL="0" marR="0" indent="3190213"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8pPr>
      <a:lvl9pPr marL="0" marR="0" indent="3645961"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sldNum" sz="quarter" idx="2"/>
          </p:nvPr>
        </p:nvSpPr>
        <p:spPr>
          <a:xfrm>
            <a:off x="18857649" y="777875"/>
            <a:ext cx="241252" cy="246221"/>
          </a:xfrm>
          <a:prstGeom prst="rect">
            <a:avLst/>
          </a:prstGeom>
          <a:ln w="12700">
            <a:miter lim="400000"/>
          </a:ln>
        </p:spPr>
        <p:txBody>
          <a:bodyPr wrap="none" lIns="0" tIns="0" rIns="0" bIns="0">
            <a:spAutoFit/>
          </a:bodyPr>
          <a:lstStyle>
            <a:lvl1pPr algn="r">
              <a:defRPr>
                <a:solidFill>
                  <a:srgbClr val="333E47"/>
                </a:solidFill>
              </a:defRPr>
            </a:lvl1pPr>
          </a:lstStyle>
          <a:p>
            <a:pPr defTabSz="912086"/>
            <a:fld id="{86CB4B4D-7CA3-9044-876B-883B54F8677D}" type="slidenum">
              <a:rPr lang="uk-UA" smtClean="0">
                <a:latin typeface="Calibri"/>
                <a:ea typeface="Calibri"/>
                <a:cs typeface="Calibri"/>
              </a:rPr>
              <a:pPr defTabSz="912086"/>
              <a:t>‹#›</a:t>
            </a:fld>
            <a:endParaRPr lang="uk-UA">
              <a:latin typeface="Calibri"/>
              <a:ea typeface="Calibri"/>
              <a:cs typeface="Calibri"/>
            </a:endParaRPr>
          </a:p>
        </p:txBody>
      </p:sp>
      <p:sp>
        <p:nvSpPr>
          <p:cNvPr id="3" name="Shape 3"/>
          <p:cNvSpPr>
            <a:spLocks noGrp="1"/>
          </p:cNvSpPr>
          <p:nvPr>
            <p:ph type="title"/>
          </p:nvPr>
        </p:nvSpPr>
        <p:spPr>
          <a:xfrm>
            <a:off x="1005205" y="452643"/>
            <a:ext cx="18093690" cy="2184724"/>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Title Text</a:t>
            </a:r>
          </a:p>
        </p:txBody>
      </p:sp>
      <p:sp>
        <p:nvSpPr>
          <p:cNvPr id="4" name="Shape 4"/>
          <p:cNvSpPr>
            <a:spLocks noGrp="1"/>
          </p:cNvSpPr>
          <p:nvPr>
            <p:ph type="body" idx="1"/>
          </p:nvPr>
        </p:nvSpPr>
        <p:spPr>
          <a:xfrm>
            <a:off x="1005205" y="2637400"/>
            <a:ext cx="18093690" cy="8665635"/>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6" name="TextBox 5">
            <a:extLst>
              <a:ext uri="{FF2B5EF4-FFF2-40B4-BE49-F238E27FC236}">
                <a16:creationId xmlns:a16="http://schemas.microsoft.com/office/drawing/2014/main" id="{4EF48CF6-93C2-3DF5-157A-F7016BE924BC}"/>
              </a:ext>
            </a:extLst>
          </p:cNvPr>
          <p:cNvSpPr txBox="1"/>
          <p:nvPr>
            <p:extLst>
              <p:ext uri="{1162E1C5-73C7-4A58-AE30-91384D911F3F}">
                <p184:classification xmlns:p184="http://schemas.microsoft.com/office/powerpoint/2018/4/main" val="ftr"/>
              </p:ext>
            </p:extLst>
          </p:nvPr>
        </p:nvSpPr>
        <p:spPr>
          <a:xfrm>
            <a:off x="9260650" y="11087100"/>
            <a:ext cx="1611312"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Internal Use: Al-Futtaim Group</a:t>
            </a:r>
          </a:p>
        </p:txBody>
      </p:sp>
    </p:spTree>
    <p:extLst>
      <p:ext uri="{BB962C8B-B14F-4D97-AF65-F5344CB8AC3E}">
        <p14:creationId xmlns:p14="http://schemas.microsoft.com/office/powerpoint/2010/main" val="2159733488"/>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3" r:id="rId3"/>
    <p:sldLayoutId id="2147483804" r:id="rId4"/>
    <p:sldLayoutId id="2147483805" r:id="rId5"/>
    <p:sldLayoutId id="2147483806" r:id="rId6"/>
    <p:sldLayoutId id="2147483807" r:id="rId7"/>
    <p:sldLayoutId id="2147483809" r:id="rId8"/>
    <p:sldLayoutId id="2147483810" r:id="rId9"/>
    <p:sldLayoutId id="2147483811" r:id="rId10"/>
    <p:sldLayoutId id="2147483812" r:id="rId11"/>
    <p:sldLayoutId id="2147483813" r:id="rId12"/>
    <p:sldLayoutId id="2147483814" r:id="rId13"/>
    <p:sldLayoutId id="2147483815" r:id="rId14"/>
    <p:sldLayoutId id="2147483816" r:id="rId15"/>
    <p:sldLayoutId id="2147483817" r:id="rId16"/>
    <p:sldLayoutId id="2147483818" r:id="rId17"/>
    <p:sldLayoutId id="2147483819" r:id="rId18"/>
    <p:sldLayoutId id="2147483820" r:id="rId19"/>
    <p:sldLayoutId id="2147483821" r:id="rId20"/>
    <p:sldLayoutId id="2147483822" r:id="rId21"/>
    <p:sldLayoutId id="2147483823" r:id="rId22"/>
    <p:sldLayoutId id="2147483824" r:id="rId23"/>
    <p:sldLayoutId id="2147483825" r:id="rId24"/>
    <p:sldLayoutId id="2147483826" r:id="rId25"/>
    <p:sldLayoutId id="2147483827" r:id="rId26"/>
    <p:sldLayoutId id="2147483828" r:id="rId27"/>
    <p:sldLayoutId id="2147483829" r:id="rId28"/>
    <p:sldLayoutId id="2147483830" r:id="rId29"/>
    <p:sldLayoutId id="2147483831" r:id="rId30"/>
  </p:sldLayoutIdLst>
  <p:transition spd="med"/>
  <p:txStyles>
    <p:titleStyle>
      <a:lvl1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1pPr>
      <a:lvl2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2pPr>
      <a:lvl3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3pPr>
      <a:lvl4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4pPr>
      <a:lvl5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5pPr>
      <a:lvl6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6pPr>
      <a:lvl7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7pPr>
      <a:lvl8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8pPr>
      <a:lvl9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9pPr>
    </p:titleStyle>
    <p:bodyStyle>
      <a:lvl1pPr marL="0" marR="0" indent="0"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1pPr>
      <a:lvl2pPr marL="0" marR="0" indent="456041"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2pPr>
      <a:lvl3pPr marL="0" marR="0" indent="912086"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3pPr>
      <a:lvl4pPr marL="0" marR="0" indent="1368134"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4pPr>
      <a:lvl5pPr marL="0" marR="0" indent="1824182"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5pPr>
      <a:lvl6pPr marL="0" marR="0" indent="2280224"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6pPr>
      <a:lvl7pPr marL="0" marR="0" indent="2736269"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7pPr>
      <a:lvl8pPr marL="0" marR="0" indent="3192310"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8pPr>
      <a:lvl9pPr marL="0" marR="0" indent="3648353"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9pPr>
    </p:bodyStyle>
    <p:otherStyle>
      <a:lvl1pPr marL="0" marR="0" indent="0"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1pPr>
      <a:lvl2pPr marL="0" marR="0" indent="456041"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2pPr>
      <a:lvl3pPr marL="0" marR="0" indent="912086"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3pPr>
      <a:lvl4pPr marL="0" marR="0" indent="1368134"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4pPr>
      <a:lvl5pPr marL="0" marR="0" indent="1824182"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5pPr>
      <a:lvl6pPr marL="0" marR="0" indent="2280224"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6pPr>
      <a:lvl7pPr marL="0" marR="0" indent="2736269"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7pPr>
      <a:lvl8pPr marL="0" marR="0" indent="3192310"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8pPr>
      <a:lvl9pPr marL="0" marR="0" indent="3648353"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hape 3"/>
          <p:cNvSpPr>
            <a:spLocks noGrp="1"/>
          </p:cNvSpPr>
          <p:nvPr>
            <p:ph type="title"/>
          </p:nvPr>
        </p:nvSpPr>
        <p:spPr>
          <a:xfrm>
            <a:off x="1005205" y="452643"/>
            <a:ext cx="18093690" cy="2184724"/>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Title Text</a:t>
            </a:r>
          </a:p>
        </p:txBody>
      </p:sp>
      <p:sp>
        <p:nvSpPr>
          <p:cNvPr id="4" name="Shape 4"/>
          <p:cNvSpPr>
            <a:spLocks noGrp="1"/>
          </p:cNvSpPr>
          <p:nvPr>
            <p:ph type="body" idx="1"/>
          </p:nvPr>
        </p:nvSpPr>
        <p:spPr>
          <a:xfrm>
            <a:off x="1005205" y="2637400"/>
            <a:ext cx="18093690" cy="8665635"/>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5" name="Shape 5"/>
          <p:cNvSpPr>
            <a:spLocks noGrp="1"/>
          </p:cNvSpPr>
          <p:nvPr>
            <p:ph type="sldNum" sz="quarter" idx="2"/>
          </p:nvPr>
        </p:nvSpPr>
        <p:spPr>
          <a:xfrm>
            <a:off x="18782266" y="754925"/>
            <a:ext cx="316643" cy="323165"/>
          </a:xfrm>
          <a:prstGeom prst="rect">
            <a:avLst/>
          </a:prstGeom>
          <a:ln w="12700">
            <a:miter lim="400000"/>
          </a:ln>
        </p:spPr>
        <p:txBody>
          <a:bodyPr wrap="none" lIns="0" tIns="0" rIns="0" bIns="0">
            <a:spAutoFit/>
          </a:bodyPr>
          <a:lstStyle>
            <a:lvl1pPr algn="r" defTabSz="784938">
              <a:defRPr sz="2100">
                <a:solidFill>
                  <a:srgbClr val="333E47"/>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
        <p:nvSpPr>
          <p:cNvPr id="6" name="TextBox 5">
            <a:extLst>
              <a:ext uri="{FF2B5EF4-FFF2-40B4-BE49-F238E27FC236}">
                <a16:creationId xmlns:a16="http://schemas.microsoft.com/office/drawing/2014/main" id="{38BBA921-8D25-B709-18FB-8AEA051D18CD}"/>
              </a:ext>
            </a:extLst>
          </p:cNvPr>
          <p:cNvSpPr txBox="1"/>
          <p:nvPr>
            <p:extLst>
              <p:ext uri="{1162E1C5-73C7-4A58-AE30-91384D911F3F}">
                <p184:classification xmlns:p184="http://schemas.microsoft.com/office/powerpoint/2018/4/main" val="ftr"/>
              </p:ext>
            </p:extLst>
          </p:nvPr>
        </p:nvSpPr>
        <p:spPr>
          <a:xfrm>
            <a:off x="9260650" y="11087100"/>
            <a:ext cx="1611312"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Internal Use: Al-Futtaim Group</a:t>
            </a:r>
          </a:p>
        </p:txBody>
      </p:sp>
    </p:spTree>
    <p:extLst>
      <p:ext uri="{BB962C8B-B14F-4D97-AF65-F5344CB8AC3E}">
        <p14:creationId xmlns:p14="http://schemas.microsoft.com/office/powerpoint/2010/main" val="2991171320"/>
      </p:ext>
    </p:extLst>
  </p:cSld>
  <p:clrMap bg1="lt1" tx1="dk1" bg2="lt2" tx2="dk2" accent1="accent1" accent2="accent2" accent3="accent3" accent4="accent4" accent5="accent5" accent6="accent6" hlink="hlink" folHlink="folHlink"/>
  <p:sldLayoutIdLst>
    <p:sldLayoutId id="2147483833" r:id="rId1"/>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 id="2147483844" r:id="rId12"/>
    <p:sldLayoutId id="2147483845" r:id="rId13"/>
    <p:sldLayoutId id="2147483846" r:id="rId14"/>
    <p:sldLayoutId id="2147483847" r:id="rId15"/>
    <p:sldLayoutId id="2147483848" r:id="rId16"/>
    <p:sldLayoutId id="2147483849" r:id="rId17"/>
    <p:sldLayoutId id="2147483850" r:id="rId18"/>
    <p:sldLayoutId id="2147483851" r:id="rId19"/>
    <p:sldLayoutId id="2147483852" r:id="rId20"/>
    <p:sldLayoutId id="2147483854" r:id="rId21"/>
    <p:sldLayoutId id="2147483855" r:id="rId22"/>
    <p:sldLayoutId id="2147483856" r:id="rId23"/>
    <p:sldLayoutId id="2147483857" r:id="rId24"/>
    <p:sldLayoutId id="2147483858" r:id="rId25"/>
    <p:sldLayoutId id="2147483859" r:id="rId26"/>
    <p:sldLayoutId id="2147483860" r:id="rId27"/>
    <p:sldLayoutId id="2147483861" r:id="rId28"/>
    <p:sldLayoutId id="2147483862" r:id="rId29"/>
    <p:sldLayoutId id="2147484100" r:id="rId30"/>
  </p:sldLayoutIdLst>
  <p:transition spd="med"/>
  <p:hf hdr="0" ftr="0" dt="0"/>
  <p:txStyles>
    <p:titleStyle>
      <a:lvl1pPr marL="0" marR="0" indent="0" algn="l" defTabSz="912958"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1pPr>
      <a:lvl2pPr marL="0" marR="0" indent="0" algn="l" defTabSz="912958"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2pPr>
      <a:lvl3pPr marL="0" marR="0" indent="0" algn="l" defTabSz="912958"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3pPr>
      <a:lvl4pPr marL="0" marR="0" indent="0" algn="l" defTabSz="912958"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4pPr>
      <a:lvl5pPr marL="0" marR="0" indent="0" algn="l" defTabSz="912958"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5pPr>
      <a:lvl6pPr marL="0" marR="0" indent="0" algn="l" defTabSz="912958"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6pPr>
      <a:lvl7pPr marL="0" marR="0" indent="0" algn="l" defTabSz="912958"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7pPr>
      <a:lvl8pPr marL="0" marR="0" indent="0" algn="l" defTabSz="912958"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8pPr>
      <a:lvl9pPr marL="0" marR="0" indent="0" algn="l" defTabSz="912958"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9pPr>
    </p:titleStyle>
    <p:bodyStyle>
      <a:lvl1pPr marL="0" marR="0" indent="0" algn="l" defTabSz="912958"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1pPr>
      <a:lvl2pPr marL="0" marR="0" indent="0" algn="l" defTabSz="912958"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2pPr>
      <a:lvl3pPr marL="247226" marR="0" indent="-247226" algn="l" defTabSz="912958"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3pPr>
      <a:lvl4pPr marL="494451" marR="0" indent="-247226" algn="l" defTabSz="912958"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4pPr>
      <a:lvl5pPr marL="741671" marR="0" indent="-247226" algn="l" defTabSz="912958"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5pPr>
      <a:lvl6pPr marL="1036028" marR="0" indent="-294353" algn="l" defTabSz="912958"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6pPr>
      <a:lvl7pPr marL="0" marR="0" indent="4709620" algn="l" defTabSz="912958"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7pPr>
      <a:lvl8pPr marL="0" marR="0" indent="5494556" algn="l" defTabSz="912958"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8pPr>
      <a:lvl9pPr marL="0" marR="0" indent="6279503" algn="l" defTabSz="912958"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9pPr>
    </p:bodyStyle>
    <p:otherStyle>
      <a:lvl1pPr marL="0" marR="0" indent="0" algn="r" defTabSz="78493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1pPr>
      <a:lvl2pPr marL="0" marR="0" indent="455760" algn="r" defTabSz="78493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2pPr>
      <a:lvl3pPr marL="0" marR="0" indent="911531" algn="r" defTabSz="78493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3pPr>
      <a:lvl4pPr marL="0" marR="0" indent="1367290" algn="r" defTabSz="78493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4pPr>
      <a:lvl5pPr marL="0" marR="0" indent="1823063" algn="r" defTabSz="78493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5pPr>
      <a:lvl6pPr marL="0" marR="0" indent="2278832" algn="r" defTabSz="78493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6pPr>
      <a:lvl7pPr marL="0" marR="0" indent="2734585" algn="r" defTabSz="78493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7pPr>
      <a:lvl8pPr marL="0" marR="0" indent="3190347" algn="r" defTabSz="78493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8pPr>
      <a:lvl9pPr marL="0" marR="0" indent="3646111" algn="r" defTabSz="78493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hape 3"/>
          <p:cNvSpPr>
            <a:spLocks noGrp="1"/>
          </p:cNvSpPr>
          <p:nvPr>
            <p:ph type="title"/>
          </p:nvPr>
        </p:nvSpPr>
        <p:spPr>
          <a:xfrm>
            <a:off x="1005205" y="452643"/>
            <a:ext cx="18093690" cy="2184724"/>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Title Text</a:t>
            </a:r>
          </a:p>
        </p:txBody>
      </p:sp>
      <p:sp>
        <p:nvSpPr>
          <p:cNvPr id="4" name="Shape 4"/>
          <p:cNvSpPr>
            <a:spLocks noGrp="1"/>
          </p:cNvSpPr>
          <p:nvPr>
            <p:ph type="body" idx="1"/>
          </p:nvPr>
        </p:nvSpPr>
        <p:spPr>
          <a:xfrm>
            <a:off x="1005205" y="2637397"/>
            <a:ext cx="18093690" cy="8665635"/>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5" name="Shape 5"/>
          <p:cNvSpPr>
            <a:spLocks noGrp="1"/>
          </p:cNvSpPr>
          <p:nvPr>
            <p:ph type="sldNum" sz="quarter" idx="2"/>
          </p:nvPr>
        </p:nvSpPr>
        <p:spPr>
          <a:xfrm>
            <a:off x="18782261" y="754925"/>
            <a:ext cx="316643" cy="323165"/>
          </a:xfrm>
          <a:prstGeom prst="rect">
            <a:avLst/>
          </a:prstGeom>
          <a:ln w="12700">
            <a:miter lim="400000"/>
          </a:ln>
        </p:spPr>
        <p:txBody>
          <a:bodyPr wrap="none" lIns="0" tIns="0" rIns="0" bIns="0">
            <a:spAutoFit/>
          </a:bodyPr>
          <a:lstStyle>
            <a:lvl1pPr algn="r" defTabSz="784908">
              <a:defRPr sz="2100">
                <a:solidFill>
                  <a:srgbClr val="333E47"/>
                </a:solidFill>
              </a:defRPr>
            </a:lvl1pPr>
          </a:lstStyle>
          <a:p>
            <a:fld id="{86CB4B4D-7CA3-9044-876B-883B54F8677D}" type="slidenum">
              <a:rPr>
                <a:latin typeface="Calibri"/>
                <a:ea typeface="Calibri"/>
                <a:cs typeface="Calibri"/>
              </a:rPr>
              <a:pPr/>
              <a:t>‹#›</a:t>
            </a:fld>
            <a:endParaRPr dirty="0">
              <a:latin typeface="Calibri"/>
              <a:ea typeface="Calibri"/>
              <a:cs typeface="Calibri"/>
            </a:endParaRPr>
          </a:p>
        </p:txBody>
      </p:sp>
      <p:sp>
        <p:nvSpPr>
          <p:cNvPr id="6" name="TextBox 5">
            <a:extLst>
              <a:ext uri="{FF2B5EF4-FFF2-40B4-BE49-F238E27FC236}">
                <a16:creationId xmlns:a16="http://schemas.microsoft.com/office/drawing/2014/main" id="{9BF35F25-9471-3405-0C5C-DFBDECB03015}"/>
              </a:ext>
            </a:extLst>
          </p:cNvPr>
          <p:cNvSpPr txBox="1"/>
          <p:nvPr>
            <p:extLst>
              <p:ext uri="{1162E1C5-73C7-4A58-AE30-91384D911F3F}">
                <p184:classification xmlns:p184="http://schemas.microsoft.com/office/powerpoint/2018/4/main" val="ftr"/>
              </p:ext>
            </p:extLst>
          </p:nvPr>
        </p:nvSpPr>
        <p:spPr>
          <a:xfrm>
            <a:off x="9260650" y="11087100"/>
            <a:ext cx="1611312"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Internal Use: Al-Futtaim Group</a:t>
            </a:r>
          </a:p>
        </p:txBody>
      </p:sp>
    </p:spTree>
    <p:extLst>
      <p:ext uri="{BB962C8B-B14F-4D97-AF65-F5344CB8AC3E}">
        <p14:creationId xmlns:p14="http://schemas.microsoft.com/office/powerpoint/2010/main" val="548940764"/>
      </p:ext>
    </p:extLst>
  </p:cSld>
  <p:clrMap bg1="lt1" tx1="dk1" bg2="lt2" tx2="dk2" accent1="accent1" accent2="accent2" accent3="accent3" accent4="accent4" accent5="accent5" accent6="accent6" hlink="hlink" folHlink="folHlink"/>
  <p:sldLayoutIdLst>
    <p:sldLayoutId id="2147484102" r:id="rId1"/>
    <p:sldLayoutId id="2147484103" r:id="rId2"/>
    <p:sldLayoutId id="2147484104" r:id="rId3"/>
    <p:sldLayoutId id="2147484105" r:id="rId4"/>
    <p:sldLayoutId id="2147484106" r:id="rId5"/>
    <p:sldLayoutId id="2147484107" r:id="rId6"/>
    <p:sldLayoutId id="2147484108" r:id="rId7"/>
    <p:sldLayoutId id="2147484109" r:id="rId8"/>
    <p:sldLayoutId id="2147484110" r:id="rId9"/>
    <p:sldLayoutId id="2147484111" r:id="rId10"/>
    <p:sldLayoutId id="2147484112" r:id="rId11"/>
    <p:sldLayoutId id="2147484113" r:id="rId12"/>
    <p:sldLayoutId id="2147484114" r:id="rId13"/>
    <p:sldLayoutId id="2147484115" r:id="rId14"/>
    <p:sldLayoutId id="2147484116" r:id="rId15"/>
    <p:sldLayoutId id="2147484117" r:id="rId16"/>
    <p:sldLayoutId id="2147484118" r:id="rId17"/>
    <p:sldLayoutId id="2147484119" r:id="rId18"/>
    <p:sldLayoutId id="2147484120" r:id="rId19"/>
    <p:sldLayoutId id="2147484121" r:id="rId20"/>
    <p:sldLayoutId id="2147484122" r:id="rId21"/>
    <p:sldLayoutId id="2147484123" r:id="rId22"/>
    <p:sldLayoutId id="2147484124" r:id="rId23"/>
    <p:sldLayoutId id="2147484125" r:id="rId24"/>
    <p:sldLayoutId id="2147484126" r:id="rId25"/>
    <p:sldLayoutId id="2147484127" r:id="rId26"/>
    <p:sldLayoutId id="2147484128" r:id="rId27"/>
    <p:sldLayoutId id="2147484129" r:id="rId28"/>
    <p:sldLayoutId id="2147484130" r:id="rId29"/>
    <p:sldLayoutId id="2147484131" r:id="rId30"/>
    <p:sldLayoutId id="2147484132" r:id="rId31"/>
    <p:sldLayoutId id="2147484133" r:id="rId32"/>
    <p:sldLayoutId id="2147484134" r:id="rId33"/>
    <p:sldLayoutId id="2147484135" r:id="rId34"/>
    <p:sldLayoutId id="2147484136" r:id="rId35"/>
    <p:sldLayoutId id="2147484137" r:id="rId36"/>
    <p:sldLayoutId id="2147484138" r:id="rId37"/>
    <p:sldLayoutId id="2147484139" r:id="rId38"/>
  </p:sldLayoutIdLst>
  <p:transition spd="med"/>
  <p:hf hdr="0" ftr="0" dt="0"/>
  <p:txStyles>
    <p:titleStyle>
      <a:lvl1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1pPr>
      <a:lvl2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2pPr>
      <a:lvl3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3pPr>
      <a:lvl4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4pPr>
      <a:lvl5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5pPr>
      <a:lvl6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6pPr>
      <a:lvl7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7pPr>
      <a:lvl8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8pPr>
      <a:lvl9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9pPr>
    </p:titleStyle>
    <p:bodyStyle>
      <a:lvl1pPr marL="0" marR="0" indent="0" algn="l" defTabSz="912920"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1pPr>
      <a:lvl2pPr marL="0" marR="0" indent="0" algn="l" defTabSz="912920"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2pPr>
      <a:lvl3pPr marL="247216" marR="0" indent="-247216" algn="l" defTabSz="912920"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3pPr>
      <a:lvl4pPr marL="494429" marR="0" indent="-247216" algn="l" defTabSz="912920"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4pPr>
      <a:lvl5pPr marL="741640" marR="0" indent="-247216" algn="l" defTabSz="912920"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5pPr>
      <a:lvl6pPr marL="1035985" marR="0" indent="-294341" algn="l" defTabSz="912920" rtl="0" latinLnBrk="0">
        <a:lnSpc>
          <a:spcPct val="100000"/>
        </a:lnSpc>
        <a:spcBef>
          <a:spcPts val="1001"/>
        </a:spcBef>
        <a:spcAft>
          <a:spcPts val="0"/>
        </a:spcAft>
        <a:buClrTx/>
        <a:buSzPct val="100000"/>
        <a:buFontTx/>
        <a:buChar char="-"/>
        <a:tabLst/>
        <a:defRPr sz="2100" b="0" i="0" u="none" strike="noStrike" cap="none" spc="0" baseline="0">
          <a:ln>
            <a:noFill/>
          </a:ln>
          <a:solidFill>
            <a:srgbClr val="333F48"/>
          </a:solidFill>
          <a:uFillTx/>
          <a:latin typeface="+mn-lt"/>
          <a:ea typeface="+mn-ea"/>
          <a:cs typeface="+mn-cs"/>
          <a:sym typeface="Calibri"/>
        </a:defRPr>
      </a:lvl6pPr>
      <a:lvl7pPr marL="0" marR="0" indent="4709422" algn="l" defTabSz="912920"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7pPr>
      <a:lvl8pPr marL="0" marR="0" indent="5494327" algn="l" defTabSz="912920"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8pPr>
      <a:lvl9pPr marL="0" marR="0" indent="6279241" algn="l" defTabSz="912920" rtl="0" latinLnBrk="0">
        <a:lnSpc>
          <a:spcPct val="100000"/>
        </a:lnSpc>
        <a:spcBef>
          <a:spcPts val="1001"/>
        </a:spcBef>
        <a:spcAft>
          <a:spcPts val="0"/>
        </a:spcAft>
        <a:buClrTx/>
        <a:buSzTx/>
        <a:buFontTx/>
        <a:buNone/>
        <a:tabLst/>
        <a:defRPr sz="2100" b="0" i="0" u="none" strike="noStrike" cap="none" spc="0" baseline="0">
          <a:ln>
            <a:noFill/>
          </a:ln>
          <a:solidFill>
            <a:srgbClr val="333F48"/>
          </a:solidFill>
          <a:uFillTx/>
          <a:latin typeface="+mn-lt"/>
          <a:ea typeface="+mn-ea"/>
          <a:cs typeface="+mn-cs"/>
          <a:sym typeface="Calibri"/>
        </a:defRPr>
      </a:lvl9pPr>
    </p:bodyStyle>
    <p:otherStyle>
      <a:lvl1pPr marL="0" marR="0" indent="0"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1pPr>
      <a:lvl2pPr marL="0" marR="0" indent="455740"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2pPr>
      <a:lvl3pPr marL="0" marR="0" indent="911493"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3pPr>
      <a:lvl4pPr marL="0" marR="0" indent="1367234"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4pPr>
      <a:lvl5pPr marL="0" marR="0" indent="1822987"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5pPr>
      <a:lvl6pPr marL="0" marR="0" indent="2278732"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6pPr>
      <a:lvl7pPr marL="0" marR="0" indent="2734470"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7pPr>
      <a:lvl8pPr marL="0" marR="0" indent="3190213"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8pPr>
      <a:lvl9pPr marL="0" marR="0" indent="3645961" algn="r" defTabSz="784908" rtl="0" latinLnBrk="0">
        <a:lnSpc>
          <a:spcPct val="100000"/>
        </a:lnSpc>
        <a:spcBef>
          <a:spcPts val="0"/>
        </a:spcBef>
        <a:spcAft>
          <a:spcPts val="0"/>
        </a:spcAft>
        <a:buClrTx/>
        <a:buSzTx/>
        <a:buFontTx/>
        <a:buNone/>
        <a:tabLst/>
        <a:defRPr sz="21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Shape 2">
            <a:extLst>
              <a:ext uri="{FF2B5EF4-FFF2-40B4-BE49-F238E27FC236}">
                <a16:creationId xmlns:a16="http://schemas.microsoft.com/office/drawing/2014/main" id="{3E35030F-AD81-46D4-B2CC-D23A77C6EF47}"/>
              </a:ext>
            </a:extLst>
          </p:cNvPr>
          <p:cNvSpPr>
            <a:spLocks noGrp="1" noChangeArrowheads="1"/>
          </p:cNvSpPr>
          <p:nvPr>
            <p:ph type="sldNum" sz="quarter" idx="2"/>
          </p:nvPr>
        </p:nvSpPr>
        <p:spPr bwMode="auto">
          <a:xfrm>
            <a:off x="18857962" y="777875"/>
            <a:ext cx="241252" cy="24622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 uri="{FAA26D3D-D897-4be2-8F04-BA451C77F1D7}">
              <ma14:placeholderFlag xmlns="" xmlns:ma14="http://schemas.microsoft.com/office/mac/drawingml/2011/main" val="1"/>
            </a:ext>
          </a:extLst>
        </p:spPr>
        <p:txBody>
          <a:bodyPr vert="horz" wrap="none" lIns="0" tIns="0" rIns="0" bIns="0" numCol="1" anchor="t" anchorCtr="0" compatLnSpc="1">
            <a:prstTxWarp prst="textNoShape">
              <a:avLst/>
            </a:prstTxWarp>
            <a:spAutoFit/>
          </a:bodyPr>
          <a:lstStyle>
            <a:lvl1pPr algn="r" defTabSz="911643" eaLnBrk="1">
              <a:defRPr sz="1600">
                <a:solidFill>
                  <a:srgbClr val="333E47"/>
                </a:solidFill>
              </a:defRPr>
            </a:lvl1pPr>
          </a:lstStyle>
          <a:p>
            <a:fld id="{D0618025-8E1E-4725-9F59-B8FC1022A319}" type="slidenum">
              <a:rPr lang="uk-UA" altLang="en-US"/>
              <a:pPr/>
              <a:t>‹#›</a:t>
            </a:fld>
            <a:endParaRPr lang="uk-UA" altLang="en-US"/>
          </a:p>
        </p:txBody>
      </p:sp>
      <p:sp>
        <p:nvSpPr>
          <p:cNvPr id="1027" name="Shape 3">
            <a:extLst>
              <a:ext uri="{FF2B5EF4-FFF2-40B4-BE49-F238E27FC236}">
                <a16:creationId xmlns:a16="http://schemas.microsoft.com/office/drawing/2014/main" id="{233F51B0-3F72-4F95-9086-E58C995714F5}"/>
              </a:ext>
            </a:extLst>
          </p:cNvPr>
          <p:cNvSpPr>
            <a:spLocks noGrp="1" noChangeArrowheads="1"/>
          </p:cNvSpPr>
          <p:nvPr>
            <p:ph type="title"/>
          </p:nvPr>
        </p:nvSpPr>
        <p:spPr bwMode="auto">
          <a:xfrm>
            <a:off x="1004905" y="452439"/>
            <a:ext cx="18094325" cy="2184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txBody>
          <a:bodyPr vert="horz" wrap="square" lIns="0" tIns="0" rIns="0" bIns="0" numCol="1" anchor="t" anchorCtr="0" compatLnSpc="1">
            <a:prstTxWarp prst="textNoShape">
              <a:avLst/>
            </a:prstTxWarp>
          </a:bodyPr>
          <a:lstStyle/>
          <a:p>
            <a:pPr lvl="0"/>
            <a:r>
              <a:rPr lang="en-US" altLang="en-US">
                <a:sym typeface="Calibri" panose="020F0502020204030204" pitchFamily="34" charset="0"/>
              </a:rPr>
              <a:t>Title Text</a:t>
            </a:r>
          </a:p>
        </p:txBody>
      </p:sp>
      <p:sp>
        <p:nvSpPr>
          <p:cNvPr id="1028" name="Shape 4">
            <a:extLst>
              <a:ext uri="{FF2B5EF4-FFF2-40B4-BE49-F238E27FC236}">
                <a16:creationId xmlns:a16="http://schemas.microsoft.com/office/drawing/2014/main" id="{CED4ABA6-CC39-42B1-BF44-F6DFB8B2DE1E}"/>
              </a:ext>
            </a:extLst>
          </p:cNvPr>
          <p:cNvSpPr>
            <a:spLocks noGrp="1" noChangeArrowheads="1"/>
          </p:cNvSpPr>
          <p:nvPr>
            <p:ph type="body" idx="1"/>
          </p:nvPr>
        </p:nvSpPr>
        <p:spPr bwMode="auto">
          <a:xfrm>
            <a:off x="1004905" y="2636840"/>
            <a:ext cx="18094325" cy="86661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txBody>
          <a:bodyPr vert="horz" wrap="square" lIns="0" tIns="0" rIns="0" bIns="0" numCol="1" anchor="t" anchorCtr="0" compatLnSpc="1">
            <a:prstTxWarp prst="textNoShape">
              <a:avLst/>
            </a:prstTxWarp>
          </a:bodyPr>
          <a:lstStyle/>
          <a:p>
            <a:pPr lvl="0"/>
            <a:r>
              <a:rPr lang="en-US" altLang="en-US">
                <a:sym typeface="Calibri" panose="020F0502020204030204" pitchFamily="34" charset="0"/>
              </a:rPr>
              <a:t>Body Level One</a:t>
            </a:r>
          </a:p>
          <a:p>
            <a:pPr lvl="1"/>
            <a:r>
              <a:rPr lang="en-US" altLang="en-US">
                <a:sym typeface="Calibri" panose="020F0502020204030204" pitchFamily="34" charset="0"/>
              </a:rPr>
              <a:t>Body Level Two</a:t>
            </a:r>
          </a:p>
          <a:p>
            <a:pPr lvl="2"/>
            <a:r>
              <a:rPr lang="en-US" altLang="en-US">
                <a:sym typeface="Calibri" panose="020F0502020204030204" pitchFamily="34" charset="0"/>
              </a:rPr>
              <a:t>Body Level Three</a:t>
            </a:r>
          </a:p>
          <a:p>
            <a:pPr lvl="3"/>
            <a:r>
              <a:rPr lang="en-US" altLang="en-US">
                <a:sym typeface="Calibri" panose="020F0502020204030204" pitchFamily="34" charset="0"/>
              </a:rPr>
              <a:t>Body Level Four</a:t>
            </a:r>
          </a:p>
          <a:p>
            <a:pPr lvl="4"/>
            <a:r>
              <a:rPr lang="en-US" altLang="en-US">
                <a:sym typeface="Calibri" panose="020F0502020204030204" pitchFamily="34" charset="0"/>
              </a:rPr>
              <a:t>Body Level Five</a:t>
            </a:r>
          </a:p>
        </p:txBody>
      </p:sp>
      <p:sp>
        <p:nvSpPr>
          <p:cNvPr id="3" name="TextBox 2">
            <a:extLst>
              <a:ext uri="{FF2B5EF4-FFF2-40B4-BE49-F238E27FC236}">
                <a16:creationId xmlns:a16="http://schemas.microsoft.com/office/drawing/2014/main" id="{B61E1439-1FF0-A9FD-FC3F-8A4BFDBC9125}"/>
              </a:ext>
            </a:extLst>
          </p:cNvPr>
          <p:cNvSpPr txBox="1"/>
          <p:nvPr>
            <p:extLst>
              <p:ext uri="{1162E1C5-73C7-4A58-AE30-91384D911F3F}">
                <p184:classification xmlns:p184="http://schemas.microsoft.com/office/powerpoint/2018/4/main" val="ftr"/>
              </p:ext>
            </p:extLst>
          </p:nvPr>
        </p:nvSpPr>
        <p:spPr>
          <a:xfrm>
            <a:off x="9260650" y="11087100"/>
            <a:ext cx="1611312"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Internal Use: Al-Futtaim Group</a:t>
            </a:r>
          </a:p>
        </p:txBody>
      </p:sp>
    </p:spTree>
    <p:extLst>
      <p:ext uri="{BB962C8B-B14F-4D97-AF65-F5344CB8AC3E}">
        <p14:creationId xmlns:p14="http://schemas.microsoft.com/office/powerpoint/2010/main" val="3329878232"/>
      </p:ext>
    </p:extLst>
  </p:cSld>
  <p:clrMap bg1="lt1" tx1="dk1" bg2="lt2" tx2="dk2" accent1="accent1" accent2="accent2" accent3="accent3" accent4="accent4" accent5="accent5" accent6="accent6" hlink="hlink" folHlink="folHlink"/>
  <p:sldLayoutIdLst>
    <p:sldLayoutId id="2147484141" r:id="rId1"/>
    <p:sldLayoutId id="2147484142" r:id="rId2"/>
    <p:sldLayoutId id="2147484144" r:id="rId3"/>
    <p:sldLayoutId id="2147484145" r:id="rId4"/>
    <p:sldLayoutId id="2147484146" r:id="rId5"/>
    <p:sldLayoutId id="2147484147" r:id="rId6"/>
    <p:sldLayoutId id="2147484148" r:id="rId7"/>
    <p:sldLayoutId id="2147484149" r:id="rId8"/>
    <p:sldLayoutId id="2147484150" r:id="rId9"/>
    <p:sldLayoutId id="2147484151" r:id="rId10"/>
    <p:sldLayoutId id="2147484152" r:id="rId11"/>
    <p:sldLayoutId id="2147484153" r:id="rId12"/>
    <p:sldLayoutId id="2147484154" r:id="rId13"/>
    <p:sldLayoutId id="2147484155" r:id="rId14"/>
    <p:sldLayoutId id="2147484156" r:id="rId15"/>
    <p:sldLayoutId id="2147484157" r:id="rId16"/>
    <p:sldLayoutId id="2147484158" r:id="rId17"/>
    <p:sldLayoutId id="2147484159" r:id="rId18"/>
    <p:sldLayoutId id="2147484160" r:id="rId19"/>
    <p:sldLayoutId id="2147484161" r:id="rId20"/>
    <p:sldLayoutId id="2147484162" r:id="rId21"/>
    <p:sldLayoutId id="2147484163" r:id="rId22"/>
    <p:sldLayoutId id="2147484164" r:id="rId23"/>
    <p:sldLayoutId id="2147484165" r:id="rId24"/>
    <p:sldLayoutId id="2147484166" r:id="rId25"/>
    <p:sldLayoutId id="2147484167" r:id="rId26"/>
    <p:sldLayoutId id="2147484168" r:id="rId27"/>
    <p:sldLayoutId id="2147484169" r:id="rId28"/>
    <p:sldLayoutId id="2147484170" r:id="rId29"/>
  </p:sldLayoutIdLst>
  <p:transition spd="med"/>
  <p:txStyles>
    <p:titleStyle>
      <a:lvl1pPr algn="l" defTabSz="911643" rtl="0" eaLnBrk="0" fontAlgn="base" hangingPunct="0">
        <a:spcBef>
          <a:spcPct val="0"/>
        </a:spcBef>
        <a:spcAft>
          <a:spcPct val="0"/>
        </a:spcAft>
        <a:defRPr sz="10700">
          <a:solidFill>
            <a:srgbClr val="333E47"/>
          </a:solidFill>
          <a:latin typeface="+mn-lt"/>
          <a:ea typeface="MS PGothic" panose="020B0600070205080204" pitchFamily="34" charset="-128"/>
          <a:cs typeface="+mn-cs"/>
          <a:sym typeface="Calibri" panose="020F0502020204030204" pitchFamily="34" charset="0"/>
        </a:defRPr>
      </a:lvl1pPr>
      <a:lvl2pPr algn="l" defTabSz="911643" rtl="0" eaLnBrk="0" fontAlgn="base" hangingPunct="0">
        <a:spcBef>
          <a:spcPct val="0"/>
        </a:spcBef>
        <a:spcAft>
          <a:spcPct val="0"/>
        </a:spcAft>
        <a:defRPr sz="10700">
          <a:solidFill>
            <a:srgbClr val="333E47"/>
          </a:solidFill>
          <a:latin typeface="+mn-lt"/>
          <a:ea typeface="MS PGothic" panose="020B0600070205080204" pitchFamily="34" charset="-128"/>
          <a:cs typeface="+mn-cs"/>
          <a:sym typeface="Calibri" panose="020F0502020204030204" pitchFamily="34" charset="0"/>
        </a:defRPr>
      </a:lvl2pPr>
      <a:lvl3pPr algn="l" defTabSz="911643" rtl="0" eaLnBrk="0" fontAlgn="base" hangingPunct="0">
        <a:spcBef>
          <a:spcPct val="0"/>
        </a:spcBef>
        <a:spcAft>
          <a:spcPct val="0"/>
        </a:spcAft>
        <a:defRPr sz="10700">
          <a:solidFill>
            <a:srgbClr val="333E47"/>
          </a:solidFill>
          <a:latin typeface="+mn-lt"/>
          <a:ea typeface="MS PGothic" panose="020B0600070205080204" pitchFamily="34" charset="-128"/>
          <a:cs typeface="+mn-cs"/>
          <a:sym typeface="Calibri" panose="020F0502020204030204" pitchFamily="34" charset="0"/>
        </a:defRPr>
      </a:lvl3pPr>
      <a:lvl4pPr algn="l" defTabSz="911643" rtl="0" eaLnBrk="0" fontAlgn="base" hangingPunct="0">
        <a:spcBef>
          <a:spcPct val="0"/>
        </a:spcBef>
        <a:spcAft>
          <a:spcPct val="0"/>
        </a:spcAft>
        <a:defRPr sz="10700">
          <a:solidFill>
            <a:srgbClr val="333E47"/>
          </a:solidFill>
          <a:latin typeface="+mn-lt"/>
          <a:ea typeface="MS PGothic" panose="020B0600070205080204" pitchFamily="34" charset="-128"/>
          <a:cs typeface="+mn-cs"/>
          <a:sym typeface="Calibri" panose="020F0502020204030204" pitchFamily="34" charset="0"/>
        </a:defRPr>
      </a:lvl4pPr>
      <a:lvl5pPr algn="l" defTabSz="911643" rtl="0" eaLnBrk="0" fontAlgn="base" hangingPunct="0">
        <a:spcBef>
          <a:spcPct val="0"/>
        </a:spcBef>
        <a:spcAft>
          <a:spcPct val="0"/>
        </a:spcAft>
        <a:defRPr sz="10700">
          <a:solidFill>
            <a:srgbClr val="333E47"/>
          </a:solidFill>
          <a:latin typeface="+mn-lt"/>
          <a:ea typeface="MS PGothic" panose="020B0600070205080204" pitchFamily="34" charset="-128"/>
          <a:cs typeface="+mn-cs"/>
          <a:sym typeface="Calibri" panose="020F0502020204030204" pitchFamily="34" charset="0"/>
        </a:defRPr>
      </a:lvl5pPr>
      <a:lvl6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6pPr>
      <a:lvl7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7pPr>
      <a:lvl8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8pPr>
      <a:lvl9pPr marL="0" marR="0" indent="0" algn="l" defTabSz="912958" rtl="0" latinLnBrk="0">
        <a:lnSpc>
          <a:spcPct val="100000"/>
        </a:lnSpc>
        <a:spcBef>
          <a:spcPts val="0"/>
        </a:spcBef>
        <a:spcAft>
          <a:spcPts val="0"/>
        </a:spcAft>
        <a:buClrTx/>
        <a:buSzTx/>
        <a:buFontTx/>
        <a:buNone/>
        <a:tabLst/>
        <a:defRPr sz="10700" b="0" i="0" u="none" strike="noStrike" cap="none" spc="0" baseline="0">
          <a:ln>
            <a:noFill/>
          </a:ln>
          <a:solidFill>
            <a:srgbClr val="333E47"/>
          </a:solidFill>
          <a:uFillTx/>
          <a:latin typeface="+mn-lt"/>
          <a:ea typeface="+mn-ea"/>
          <a:cs typeface="+mn-cs"/>
          <a:sym typeface="Calibri"/>
        </a:defRPr>
      </a:lvl9pPr>
    </p:titleStyle>
    <p:bodyStyle>
      <a:lvl1pPr marL="342460" indent="-342460" algn="l" defTabSz="911643" rtl="0" eaLnBrk="0" fontAlgn="base" hangingPunct="0">
        <a:spcBef>
          <a:spcPct val="0"/>
        </a:spcBef>
        <a:spcAft>
          <a:spcPct val="0"/>
        </a:spcAft>
        <a:defRPr>
          <a:solidFill>
            <a:srgbClr val="000000"/>
          </a:solidFill>
          <a:latin typeface="+mn-lt"/>
          <a:ea typeface="MS PGothic" panose="020B0600070205080204" pitchFamily="34" charset="-128"/>
          <a:cs typeface="+mn-cs"/>
          <a:sym typeface="Calibri" panose="020F0502020204030204" pitchFamily="34" charset="0"/>
        </a:defRPr>
      </a:lvl1pPr>
      <a:lvl2pPr marL="741996" indent="-286970" algn="l" defTabSz="911643" rtl="0" eaLnBrk="0" fontAlgn="base" hangingPunct="0">
        <a:spcBef>
          <a:spcPct val="0"/>
        </a:spcBef>
        <a:spcAft>
          <a:spcPct val="0"/>
        </a:spcAft>
        <a:defRPr>
          <a:solidFill>
            <a:srgbClr val="000000"/>
          </a:solidFill>
          <a:latin typeface="+mn-lt"/>
          <a:ea typeface="+mn-ea"/>
          <a:cs typeface="+mn-cs"/>
          <a:sym typeface="Calibri" panose="020F0502020204030204" pitchFamily="34" charset="0"/>
        </a:defRPr>
      </a:lvl2pPr>
      <a:lvl3pPr marL="1141535" indent="-229896" algn="l" defTabSz="911643" rtl="0" eaLnBrk="0" fontAlgn="base" hangingPunct="0">
        <a:spcBef>
          <a:spcPct val="0"/>
        </a:spcBef>
        <a:spcAft>
          <a:spcPct val="0"/>
        </a:spcAft>
        <a:defRPr>
          <a:solidFill>
            <a:srgbClr val="000000"/>
          </a:solidFill>
          <a:latin typeface="+mn-lt"/>
          <a:ea typeface="+mn-ea"/>
          <a:cs typeface="+mn-cs"/>
          <a:sym typeface="Calibri" panose="020F0502020204030204" pitchFamily="34" charset="0"/>
        </a:defRPr>
      </a:lvl3pPr>
      <a:lvl4pPr marL="1598150" indent="-231486" algn="l" defTabSz="911643" rtl="0" eaLnBrk="0" fontAlgn="base" hangingPunct="0">
        <a:spcBef>
          <a:spcPct val="0"/>
        </a:spcBef>
        <a:spcAft>
          <a:spcPct val="0"/>
        </a:spcAft>
        <a:defRPr>
          <a:solidFill>
            <a:srgbClr val="000000"/>
          </a:solidFill>
          <a:latin typeface="+mn-lt"/>
          <a:ea typeface="+mn-ea"/>
          <a:cs typeface="+mn-cs"/>
          <a:sym typeface="Calibri" panose="020F0502020204030204" pitchFamily="34" charset="0"/>
        </a:defRPr>
      </a:lvl4pPr>
      <a:lvl5pPr marL="2054759" indent="-231486" algn="l" defTabSz="911643" rtl="0" eaLnBrk="0" fontAlgn="base" hangingPunct="0">
        <a:spcBef>
          <a:spcPct val="0"/>
        </a:spcBef>
        <a:spcAft>
          <a:spcPct val="0"/>
        </a:spcAft>
        <a:defRPr>
          <a:solidFill>
            <a:srgbClr val="000000"/>
          </a:solidFill>
          <a:latin typeface="+mn-lt"/>
          <a:ea typeface="+mn-ea"/>
          <a:cs typeface="+mn-cs"/>
          <a:sym typeface="Calibri" panose="020F0502020204030204" pitchFamily="34" charset="0"/>
        </a:defRPr>
      </a:lvl5pPr>
      <a:lvl6pPr marL="0" marR="0" indent="2280224"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6pPr>
      <a:lvl7pPr marL="0" marR="0" indent="2736269"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7pPr>
      <a:lvl8pPr marL="0" marR="0" indent="3192310"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8pPr>
      <a:lvl9pPr marL="0" marR="0" indent="3648353" algn="l" defTabSz="912958" rtl="0" latinLnBrk="0">
        <a:lnSpc>
          <a:spcPct val="100000"/>
        </a:lnSpc>
        <a:spcBef>
          <a:spcPts val="0"/>
        </a:spcBef>
        <a:spcAft>
          <a:spcPts val="0"/>
        </a:spcAft>
        <a:buClrTx/>
        <a:buSzTx/>
        <a:buFontTx/>
        <a:buNone/>
        <a:tabLst/>
        <a:defRPr sz="1800" b="0" i="0" u="none" strike="noStrike" cap="none" spc="0" baseline="0">
          <a:ln>
            <a:noFill/>
          </a:ln>
          <a:solidFill>
            <a:srgbClr val="000000"/>
          </a:solidFill>
          <a:uFillTx/>
          <a:latin typeface="+mn-lt"/>
          <a:ea typeface="+mn-ea"/>
          <a:cs typeface="+mn-cs"/>
          <a:sym typeface="Calibri"/>
        </a:defRPr>
      </a:lvl9pPr>
    </p:bodyStyle>
    <p:otherStyle>
      <a:lvl1pPr marL="0" marR="0" indent="0"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1pPr>
      <a:lvl2pPr marL="0" marR="0" indent="456041"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2pPr>
      <a:lvl3pPr marL="0" marR="0" indent="912086"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3pPr>
      <a:lvl4pPr marL="0" marR="0" indent="1368134"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4pPr>
      <a:lvl5pPr marL="0" marR="0" indent="1824182"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5pPr>
      <a:lvl6pPr marL="0" marR="0" indent="2280224"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6pPr>
      <a:lvl7pPr marL="0" marR="0" indent="2736269"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7pPr>
      <a:lvl8pPr marL="0" marR="0" indent="3192310"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8pPr>
      <a:lvl9pPr marL="0" marR="0" indent="3648353" algn="r" defTabSz="912086"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C15334-7B76-194F-BE19-4A719F922343}"/>
              </a:ext>
            </a:extLst>
          </p:cNvPr>
          <p:cNvSpPr>
            <a:spLocks noGrp="1"/>
          </p:cNvSpPr>
          <p:nvPr>
            <p:ph type="title"/>
          </p:nvPr>
        </p:nvSpPr>
        <p:spPr>
          <a:xfrm>
            <a:off x="1382157" y="601781"/>
            <a:ext cx="17339786" cy="2184724"/>
          </a:xfrm>
          <a:prstGeom prst="rect">
            <a:avLst/>
          </a:prstGeom>
        </p:spPr>
        <p:txBody>
          <a:bodyPr vert="horz" lIns="150613" tIns="75303" rIns="150613" bIns="75303"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41EEE89-968A-1B44-91CA-1C23E9498793}"/>
              </a:ext>
            </a:extLst>
          </p:cNvPr>
          <p:cNvSpPr>
            <a:spLocks noGrp="1"/>
          </p:cNvSpPr>
          <p:nvPr>
            <p:ph type="body" idx="1"/>
          </p:nvPr>
        </p:nvSpPr>
        <p:spPr>
          <a:xfrm>
            <a:off x="1382157" y="3008900"/>
            <a:ext cx="17339786" cy="7171650"/>
          </a:xfrm>
          <a:prstGeom prst="rect">
            <a:avLst/>
          </a:prstGeom>
        </p:spPr>
        <p:txBody>
          <a:bodyPr vert="horz" lIns="150613" tIns="75303" rIns="150613" bIns="75303"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4AE5F3-F0B5-A949-ADA0-82D58CE88AA8}"/>
              </a:ext>
            </a:extLst>
          </p:cNvPr>
          <p:cNvSpPr>
            <a:spLocks noGrp="1"/>
          </p:cNvSpPr>
          <p:nvPr>
            <p:ph type="dt" sz="half" idx="2"/>
          </p:nvPr>
        </p:nvSpPr>
        <p:spPr>
          <a:xfrm>
            <a:off x="1382159" y="10476207"/>
            <a:ext cx="4523423" cy="601780"/>
          </a:xfrm>
          <a:prstGeom prst="rect">
            <a:avLst/>
          </a:prstGeom>
        </p:spPr>
        <p:txBody>
          <a:bodyPr vert="horz" lIns="150613" tIns="75303" rIns="150613" bIns="75303" rtlCol="0" anchor="ctr"/>
          <a:lstStyle>
            <a:lvl1pPr algn="l">
              <a:defRPr sz="2000">
                <a:solidFill>
                  <a:schemeClr val="tx1">
                    <a:tint val="75000"/>
                  </a:schemeClr>
                </a:solidFill>
              </a:defRPr>
            </a:lvl1pPr>
          </a:lstStyle>
          <a:p>
            <a:pPr defTabSz="1506105" hangingPunct="1"/>
            <a:fld id="{1C7C48BF-CB33-B842-90E3-C0B7EBB01B09}" type="datetimeFigureOut">
              <a:rPr lang="en-US" kern="1200" smtClean="0">
                <a:solidFill>
                  <a:prstClr val="black">
                    <a:tint val="75000"/>
                  </a:prstClr>
                </a:solidFill>
                <a:latin typeface="Calibri"/>
              </a:rPr>
              <a:pPr defTabSz="1506105" hangingPunct="1"/>
              <a:t>1/31/2024</a:t>
            </a:fld>
            <a:endParaRPr lang="en-US" kern="1200">
              <a:solidFill>
                <a:prstClr val="black">
                  <a:tint val="75000"/>
                </a:prstClr>
              </a:solidFill>
              <a:latin typeface="Calibri"/>
            </a:endParaRPr>
          </a:p>
        </p:txBody>
      </p:sp>
      <p:sp>
        <p:nvSpPr>
          <p:cNvPr id="5" name="Footer Placeholder 4">
            <a:extLst>
              <a:ext uri="{FF2B5EF4-FFF2-40B4-BE49-F238E27FC236}">
                <a16:creationId xmlns:a16="http://schemas.microsoft.com/office/drawing/2014/main" id="{B2F52814-8A59-EE43-B75B-E40D46D7835B}"/>
              </a:ext>
            </a:extLst>
          </p:cNvPr>
          <p:cNvSpPr>
            <a:spLocks noGrp="1"/>
          </p:cNvSpPr>
          <p:nvPr>
            <p:ph type="ftr" sz="quarter" idx="3"/>
          </p:nvPr>
        </p:nvSpPr>
        <p:spPr>
          <a:xfrm>
            <a:off x="6659483" y="10476207"/>
            <a:ext cx="6785134" cy="601780"/>
          </a:xfrm>
          <a:prstGeom prst="rect">
            <a:avLst/>
          </a:prstGeom>
        </p:spPr>
        <p:txBody>
          <a:bodyPr vert="horz" lIns="150613" tIns="75303" rIns="150613" bIns="75303" rtlCol="0" anchor="ctr"/>
          <a:lstStyle>
            <a:lvl1pPr algn="ctr">
              <a:defRPr sz="2000">
                <a:solidFill>
                  <a:schemeClr val="tx1">
                    <a:tint val="75000"/>
                  </a:schemeClr>
                </a:solidFill>
              </a:defRPr>
            </a:lvl1pPr>
          </a:lstStyle>
          <a:p>
            <a:pPr defTabSz="1506105" hangingPunct="1"/>
            <a:endParaRPr lang="en-US" kern="1200">
              <a:solidFill>
                <a:prstClr val="black">
                  <a:tint val="75000"/>
                </a:prstClr>
              </a:solidFill>
              <a:latin typeface="Calibri"/>
            </a:endParaRPr>
          </a:p>
        </p:txBody>
      </p:sp>
      <p:sp>
        <p:nvSpPr>
          <p:cNvPr id="6" name="Slide Number Placeholder 5">
            <a:extLst>
              <a:ext uri="{FF2B5EF4-FFF2-40B4-BE49-F238E27FC236}">
                <a16:creationId xmlns:a16="http://schemas.microsoft.com/office/drawing/2014/main" id="{DDCC8FEE-EFA7-8344-8513-1820720C483F}"/>
              </a:ext>
            </a:extLst>
          </p:cNvPr>
          <p:cNvSpPr>
            <a:spLocks noGrp="1"/>
          </p:cNvSpPr>
          <p:nvPr>
            <p:ph type="sldNum" sz="quarter" idx="4"/>
          </p:nvPr>
        </p:nvSpPr>
        <p:spPr>
          <a:xfrm>
            <a:off x="14198521" y="10476207"/>
            <a:ext cx="4523423" cy="601780"/>
          </a:xfrm>
          <a:prstGeom prst="rect">
            <a:avLst/>
          </a:prstGeom>
        </p:spPr>
        <p:txBody>
          <a:bodyPr vert="horz" lIns="150613" tIns="75303" rIns="150613" bIns="75303" rtlCol="0" anchor="ctr"/>
          <a:lstStyle>
            <a:lvl1pPr algn="r">
              <a:defRPr sz="2000">
                <a:solidFill>
                  <a:schemeClr val="tx1">
                    <a:tint val="75000"/>
                  </a:schemeClr>
                </a:solidFill>
              </a:defRPr>
            </a:lvl1pPr>
          </a:lstStyle>
          <a:p>
            <a:pPr defTabSz="1506105" hangingPunct="1"/>
            <a:fld id="{886586B8-3FFA-3041-9534-D3DFBBAFC62C}" type="slidenum">
              <a:rPr lang="en-US" kern="1200" smtClean="0">
                <a:solidFill>
                  <a:prstClr val="black">
                    <a:tint val="75000"/>
                  </a:prstClr>
                </a:solidFill>
                <a:latin typeface="Calibri"/>
              </a:rPr>
              <a:pPr defTabSz="1506105" hangingPunct="1"/>
              <a:t>‹#›</a:t>
            </a:fld>
            <a:endParaRPr lang="en-US" kern="1200">
              <a:solidFill>
                <a:prstClr val="black">
                  <a:tint val="75000"/>
                </a:prstClr>
              </a:solidFill>
              <a:latin typeface="Calibri"/>
            </a:endParaRPr>
          </a:p>
        </p:txBody>
      </p:sp>
      <p:sp>
        <p:nvSpPr>
          <p:cNvPr id="8" name="TextBox 7">
            <a:extLst>
              <a:ext uri="{FF2B5EF4-FFF2-40B4-BE49-F238E27FC236}">
                <a16:creationId xmlns:a16="http://schemas.microsoft.com/office/drawing/2014/main" id="{CDA4A355-AFB4-0FA7-E28E-76F225DD34FF}"/>
              </a:ext>
            </a:extLst>
          </p:cNvPr>
          <p:cNvSpPr txBox="1"/>
          <p:nvPr>
            <p:extLst>
              <p:ext uri="{1162E1C5-73C7-4A58-AE30-91384D911F3F}">
                <p184:classification xmlns:p184="http://schemas.microsoft.com/office/powerpoint/2018/4/main" val="ftr"/>
              </p:ext>
            </p:extLst>
          </p:nvPr>
        </p:nvSpPr>
        <p:spPr>
          <a:xfrm>
            <a:off x="9260650" y="11087100"/>
            <a:ext cx="1611312"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Internal Use: Al-Futtaim Group</a:t>
            </a:r>
          </a:p>
        </p:txBody>
      </p:sp>
    </p:spTree>
    <p:extLst>
      <p:ext uri="{BB962C8B-B14F-4D97-AF65-F5344CB8AC3E}">
        <p14:creationId xmlns:p14="http://schemas.microsoft.com/office/powerpoint/2010/main" val="4294884600"/>
      </p:ext>
    </p:extLst>
  </p:cSld>
  <p:clrMap bg1="lt1" tx1="dk1" bg2="lt2" tx2="dk2" accent1="accent1" accent2="accent2" accent3="accent3" accent4="accent4" accent5="accent5" accent6="accent6" hlink="hlink" folHlink="folHlink"/>
  <p:sldLayoutIdLst>
    <p:sldLayoutId id="2147484186" r:id="rId1"/>
    <p:sldLayoutId id="2147484187" r:id="rId2"/>
    <p:sldLayoutId id="2147484188" r:id="rId3"/>
    <p:sldLayoutId id="2147484189" r:id="rId4"/>
    <p:sldLayoutId id="2147484190" r:id="rId5"/>
    <p:sldLayoutId id="2147484191" r:id="rId6"/>
    <p:sldLayoutId id="2147484192" r:id="rId7"/>
    <p:sldLayoutId id="2147484193" r:id="rId8"/>
    <p:sldLayoutId id="2147484194" r:id="rId9"/>
    <p:sldLayoutId id="2147484195" r:id="rId10"/>
    <p:sldLayoutId id="2147484196" r:id="rId11"/>
  </p:sldLayoutIdLst>
  <p:txStyles>
    <p:titleStyle>
      <a:lvl1pPr algn="l" defTabSz="1506105" rtl="0" eaLnBrk="1" latinLnBrk="0" hangingPunct="1">
        <a:lnSpc>
          <a:spcPct val="90000"/>
        </a:lnSpc>
        <a:spcBef>
          <a:spcPct val="0"/>
        </a:spcBef>
        <a:buNone/>
        <a:defRPr sz="7300" kern="1200">
          <a:solidFill>
            <a:schemeClr val="tx1"/>
          </a:solidFill>
          <a:latin typeface="+mj-lt"/>
          <a:ea typeface="+mj-ea"/>
          <a:cs typeface="+mj-cs"/>
        </a:defRPr>
      </a:lvl1pPr>
    </p:titleStyle>
    <p:bodyStyle>
      <a:lvl1pPr marL="376529" indent="-376529" algn="l" defTabSz="1506105" rtl="0" eaLnBrk="1" latinLnBrk="0" hangingPunct="1">
        <a:lnSpc>
          <a:spcPct val="90000"/>
        </a:lnSpc>
        <a:spcBef>
          <a:spcPts val="1649"/>
        </a:spcBef>
        <a:buFont typeface="Arial" panose="020B0604020202020204" pitchFamily="34" charset="0"/>
        <a:buChar char="•"/>
        <a:defRPr sz="4600" kern="1200">
          <a:solidFill>
            <a:schemeClr val="tx1"/>
          </a:solidFill>
          <a:latin typeface="+mn-lt"/>
          <a:ea typeface="+mn-ea"/>
          <a:cs typeface="+mn-cs"/>
        </a:defRPr>
      </a:lvl1pPr>
      <a:lvl2pPr marL="1129582" indent="-376529" algn="l" defTabSz="1506105" rtl="0" eaLnBrk="1" latinLnBrk="0" hangingPunct="1">
        <a:lnSpc>
          <a:spcPct val="90000"/>
        </a:lnSpc>
        <a:spcBef>
          <a:spcPts val="824"/>
        </a:spcBef>
        <a:buFont typeface="Arial" panose="020B0604020202020204" pitchFamily="34" charset="0"/>
        <a:buChar char="•"/>
        <a:defRPr sz="4000" kern="1200">
          <a:solidFill>
            <a:schemeClr val="tx1"/>
          </a:solidFill>
          <a:latin typeface="+mn-lt"/>
          <a:ea typeface="+mn-ea"/>
          <a:cs typeface="+mn-cs"/>
        </a:defRPr>
      </a:lvl2pPr>
      <a:lvl3pPr marL="1882633" indent="-376529" algn="l" defTabSz="1506105" rtl="0" eaLnBrk="1" latinLnBrk="0" hangingPunct="1">
        <a:lnSpc>
          <a:spcPct val="90000"/>
        </a:lnSpc>
        <a:spcBef>
          <a:spcPts val="824"/>
        </a:spcBef>
        <a:buFont typeface="Arial" panose="020B0604020202020204" pitchFamily="34" charset="0"/>
        <a:buChar char="•"/>
        <a:defRPr sz="3300" kern="1200">
          <a:solidFill>
            <a:schemeClr val="tx1"/>
          </a:solidFill>
          <a:latin typeface="+mn-lt"/>
          <a:ea typeface="+mn-ea"/>
          <a:cs typeface="+mn-cs"/>
        </a:defRPr>
      </a:lvl3pPr>
      <a:lvl4pPr marL="2635689" indent="-376529" algn="l" defTabSz="1506105"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4pPr>
      <a:lvl5pPr marL="3388743" indent="-376529" algn="l" defTabSz="1506105"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5pPr>
      <a:lvl6pPr marL="4141797" indent="-376529" algn="l" defTabSz="1506105"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6pPr>
      <a:lvl7pPr marL="4894849" indent="-376529" algn="l" defTabSz="1506105"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7pPr>
      <a:lvl8pPr marL="5647905" indent="-376529" algn="l" defTabSz="1506105"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8pPr>
      <a:lvl9pPr marL="6400960" indent="-376529" algn="l" defTabSz="1506105"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9pPr>
    </p:bodyStyle>
    <p:otherStyle>
      <a:defPPr>
        <a:defRPr lang="en-US"/>
      </a:defPPr>
      <a:lvl1pPr marL="0" algn="l" defTabSz="1506105" rtl="0" eaLnBrk="1" latinLnBrk="0" hangingPunct="1">
        <a:defRPr sz="3000" kern="1200">
          <a:solidFill>
            <a:schemeClr val="tx1"/>
          </a:solidFill>
          <a:latin typeface="+mn-lt"/>
          <a:ea typeface="+mn-ea"/>
          <a:cs typeface="+mn-cs"/>
        </a:defRPr>
      </a:lvl1pPr>
      <a:lvl2pPr marL="753051" algn="l" defTabSz="1506105" rtl="0" eaLnBrk="1" latinLnBrk="0" hangingPunct="1">
        <a:defRPr sz="3000" kern="1200">
          <a:solidFill>
            <a:schemeClr val="tx1"/>
          </a:solidFill>
          <a:latin typeface="+mn-lt"/>
          <a:ea typeface="+mn-ea"/>
          <a:cs typeface="+mn-cs"/>
        </a:defRPr>
      </a:lvl2pPr>
      <a:lvl3pPr marL="1506105" algn="l" defTabSz="1506105" rtl="0" eaLnBrk="1" latinLnBrk="0" hangingPunct="1">
        <a:defRPr sz="3000" kern="1200">
          <a:solidFill>
            <a:schemeClr val="tx1"/>
          </a:solidFill>
          <a:latin typeface="+mn-lt"/>
          <a:ea typeface="+mn-ea"/>
          <a:cs typeface="+mn-cs"/>
        </a:defRPr>
      </a:lvl3pPr>
      <a:lvl4pPr marL="2259164" algn="l" defTabSz="1506105" rtl="0" eaLnBrk="1" latinLnBrk="0" hangingPunct="1">
        <a:defRPr sz="3000" kern="1200">
          <a:solidFill>
            <a:schemeClr val="tx1"/>
          </a:solidFill>
          <a:latin typeface="+mn-lt"/>
          <a:ea typeface="+mn-ea"/>
          <a:cs typeface="+mn-cs"/>
        </a:defRPr>
      </a:lvl4pPr>
      <a:lvl5pPr marL="3012215" algn="l" defTabSz="1506105" rtl="0" eaLnBrk="1" latinLnBrk="0" hangingPunct="1">
        <a:defRPr sz="3000" kern="1200">
          <a:solidFill>
            <a:schemeClr val="tx1"/>
          </a:solidFill>
          <a:latin typeface="+mn-lt"/>
          <a:ea typeface="+mn-ea"/>
          <a:cs typeface="+mn-cs"/>
        </a:defRPr>
      </a:lvl5pPr>
      <a:lvl6pPr marL="3765270" algn="l" defTabSz="1506105" rtl="0" eaLnBrk="1" latinLnBrk="0" hangingPunct="1">
        <a:defRPr sz="3000" kern="1200">
          <a:solidFill>
            <a:schemeClr val="tx1"/>
          </a:solidFill>
          <a:latin typeface="+mn-lt"/>
          <a:ea typeface="+mn-ea"/>
          <a:cs typeface="+mn-cs"/>
        </a:defRPr>
      </a:lvl6pPr>
      <a:lvl7pPr marL="4518325" algn="l" defTabSz="1506105" rtl="0" eaLnBrk="1" latinLnBrk="0" hangingPunct="1">
        <a:defRPr sz="3000" kern="1200">
          <a:solidFill>
            <a:schemeClr val="tx1"/>
          </a:solidFill>
          <a:latin typeface="+mn-lt"/>
          <a:ea typeface="+mn-ea"/>
          <a:cs typeface="+mn-cs"/>
        </a:defRPr>
      </a:lvl7pPr>
      <a:lvl8pPr marL="5271379" algn="l" defTabSz="1506105" rtl="0" eaLnBrk="1" latinLnBrk="0" hangingPunct="1">
        <a:defRPr sz="3000" kern="1200">
          <a:solidFill>
            <a:schemeClr val="tx1"/>
          </a:solidFill>
          <a:latin typeface="+mn-lt"/>
          <a:ea typeface="+mn-ea"/>
          <a:cs typeface="+mn-cs"/>
        </a:defRPr>
      </a:lvl8pPr>
      <a:lvl9pPr marL="6024434" algn="l" defTabSz="1506105" rtl="0" eaLnBrk="1" latinLnBrk="0" hangingPunct="1">
        <a:defRPr sz="30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849539-947F-F781-2B3D-3E130A674D8D}"/>
              </a:ext>
            </a:extLst>
          </p:cNvPr>
          <p:cNvSpPr txBox="1"/>
          <p:nvPr>
            <p:extLst>
              <p:ext uri="{1162E1C5-73C7-4A58-AE30-91384D911F3F}">
                <p184:classification xmlns:p184="http://schemas.microsoft.com/office/powerpoint/2018/4/main" val="ftr"/>
              </p:ext>
            </p:extLst>
          </p:nvPr>
        </p:nvSpPr>
        <p:spPr>
          <a:xfrm>
            <a:off x="9260650" y="11087100"/>
            <a:ext cx="1611312"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Internal Use: Al-Futtaim Group</a:t>
            </a:r>
          </a:p>
        </p:txBody>
      </p:sp>
    </p:spTree>
    <p:extLst>
      <p:ext uri="{BB962C8B-B14F-4D97-AF65-F5344CB8AC3E}">
        <p14:creationId xmlns:p14="http://schemas.microsoft.com/office/powerpoint/2010/main" val="3871323803"/>
      </p:ext>
    </p:extLst>
  </p:cSld>
  <p:clrMap bg1="lt1" tx1="dk1" bg2="lt2" tx2="dk2" accent1="accent1" accent2="accent2" accent3="accent3" accent4="accent4" accent5="accent5" accent6="accent6" hlink="hlink" folHlink="folHlink"/>
  <p:sldLayoutIdLst>
    <p:sldLayoutId id="2147484198" r:id="rId1"/>
    <p:sldLayoutId id="2147484199" r:id="rId2"/>
    <p:sldLayoutId id="2147484200" r:id="rId3"/>
    <p:sldLayoutId id="2147484201" r:id="rId4"/>
    <p:sldLayoutId id="2147484202" r:id="rId5"/>
    <p:sldLayoutId id="2147484203" r:id="rId6"/>
    <p:sldLayoutId id="2147484204" r:id="rId7"/>
    <p:sldLayoutId id="2147484205" r:id="rId8"/>
    <p:sldLayoutId id="2147484206" r:id="rId9"/>
    <p:sldLayoutId id="2147484207" r:id="rId10"/>
    <p:sldLayoutId id="2147484208" r:id="rId11"/>
    <p:sldLayoutId id="2147484209" r:id="rId12"/>
    <p:sldLayoutId id="2147484210" r:id="rId13"/>
    <p:sldLayoutId id="2147484211" r:id="rId14"/>
    <p:sldLayoutId id="2147484212" r:id="rId15"/>
    <p:sldLayoutId id="2147484213" r:id="rId16"/>
    <p:sldLayoutId id="2147484214" r:id="rId17"/>
    <p:sldLayoutId id="2147484215" r:id="rId18"/>
  </p:sldLayoutIdLst>
  <p:txStyles>
    <p:titleStyle>
      <a:lvl1pPr algn="l" defTabSz="1506142" rtl="0" eaLnBrk="1" latinLnBrk="0" hangingPunct="1">
        <a:lnSpc>
          <a:spcPct val="90000"/>
        </a:lnSpc>
        <a:spcBef>
          <a:spcPct val="0"/>
        </a:spcBef>
        <a:buNone/>
        <a:defRPr sz="7300" kern="1200">
          <a:solidFill>
            <a:schemeClr val="tx1"/>
          </a:solidFill>
          <a:latin typeface="+mj-lt"/>
          <a:ea typeface="+mj-ea"/>
          <a:cs typeface="+mj-cs"/>
        </a:defRPr>
      </a:lvl1pPr>
    </p:titleStyle>
    <p:bodyStyle>
      <a:lvl1pPr marL="376537" indent="-376537" algn="l" defTabSz="1506142" rtl="0" eaLnBrk="1" latinLnBrk="0" hangingPunct="1">
        <a:lnSpc>
          <a:spcPct val="90000"/>
        </a:lnSpc>
        <a:spcBef>
          <a:spcPts val="1649"/>
        </a:spcBef>
        <a:buFont typeface="Arial" panose="020B0604020202020204" pitchFamily="34" charset="0"/>
        <a:buChar char="•"/>
        <a:defRPr sz="4600" kern="1200">
          <a:solidFill>
            <a:schemeClr val="tx1"/>
          </a:solidFill>
          <a:latin typeface="+mn-lt"/>
          <a:ea typeface="+mn-ea"/>
          <a:cs typeface="+mn-cs"/>
        </a:defRPr>
      </a:lvl1pPr>
      <a:lvl2pPr marL="1129612" indent="-376537" algn="l" defTabSz="1506142" rtl="0" eaLnBrk="1" latinLnBrk="0" hangingPunct="1">
        <a:lnSpc>
          <a:spcPct val="90000"/>
        </a:lnSpc>
        <a:spcBef>
          <a:spcPts val="824"/>
        </a:spcBef>
        <a:buFont typeface="Arial" panose="020B0604020202020204" pitchFamily="34" charset="0"/>
        <a:buChar char="•"/>
        <a:defRPr sz="4000" kern="1200">
          <a:solidFill>
            <a:schemeClr val="tx1"/>
          </a:solidFill>
          <a:latin typeface="+mn-lt"/>
          <a:ea typeface="+mn-ea"/>
          <a:cs typeface="+mn-cs"/>
        </a:defRPr>
      </a:lvl2pPr>
      <a:lvl3pPr marL="1882679" indent="-376537" algn="l" defTabSz="1506142" rtl="0" eaLnBrk="1" latinLnBrk="0" hangingPunct="1">
        <a:lnSpc>
          <a:spcPct val="90000"/>
        </a:lnSpc>
        <a:spcBef>
          <a:spcPts val="824"/>
        </a:spcBef>
        <a:buFont typeface="Arial" panose="020B0604020202020204" pitchFamily="34" charset="0"/>
        <a:buChar char="•"/>
        <a:defRPr sz="3300" kern="1200">
          <a:solidFill>
            <a:schemeClr val="tx1"/>
          </a:solidFill>
          <a:latin typeface="+mn-lt"/>
          <a:ea typeface="+mn-ea"/>
          <a:cs typeface="+mn-cs"/>
        </a:defRPr>
      </a:lvl3pPr>
      <a:lvl4pPr marL="2635754" indent="-376537" algn="l" defTabSz="1506142"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4pPr>
      <a:lvl5pPr marL="3388830" indent="-376537" algn="l" defTabSz="1506142"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5pPr>
      <a:lvl6pPr marL="4141901" indent="-376537" algn="l" defTabSz="1506142"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6pPr>
      <a:lvl7pPr marL="4894974" indent="-376537" algn="l" defTabSz="1506142"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7pPr>
      <a:lvl8pPr marL="5648048" indent="-376537" algn="l" defTabSz="1506142"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8pPr>
      <a:lvl9pPr marL="6401122" indent="-376537" algn="l" defTabSz="1506142"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9pPr>
    </p:bodyStyle>
    <p:otherStyle>
      <a:defPPr>
        <a:defRPr lang="en-US"/>
      </a:defPPr>
      <a:lvl1pPr marL="0" algn="l" defTabSz="1506142" rtl="0" eaLnBrk="1" latinLnBrk="0" hangingPunct="1">
        <a:defRPr sz="3000" kern="1200">
          <a:solidFill>
            <a:schemeClr val="tx1"/>
          </a:solidFill>
          <a:latin typeface="+mn-lt"/>
          <a:ea typeface="+mn-ea"/>
          <a:cs typeface="+mn-cs"/>
        </a:defRPr>
      </a:lvl1pPr>
      <a:lvl2pPr marL="753071" algn="l" defTabSz="1506142" rtl="0" eaLnBrk="1" latinLnBrk="0" hangingPunct="1">
        <a:defRPr sz="3000" kern="1200">
          <a:solidFill>
            <a:schemeClr val="tx1"/>
          </a:solidFill>
          <a:latin typeface="+mn-lt"/>
          <a:ea typeface="+mn-ea"/>
          <a:cs typeface="+mn-cs"/>
        </a:defRPr>
      </a:lvl2pPr>
      <a:lvl3pPr marL="1506142" algn="l" defTabSz="1506142" rtl="0" eaLnBrk="1" latinLnBrk="0" hangingPunct="1">
        <a:defRPr sz="3000" kern="1200">
          <a:solidFill>
            <a:schemeClr val="tx1"/>
          </a:solidFill>
          <a:latin typeface="+mn-lt"/>
          <a:ea typeface="+mn-ea"/>
          <a:cs typeface="+mn-cs"/>
        </a:defRPr>
      </a:lvl3pPr>
      <a:lvl4pPr marL="2259222" algn="l" defTabSz="1506142" rtl="0" eaLnBrk="1" latinLnBrk="0" hangingPunct="1">
        <a:defRPr sz="3000" kern="1200">
          <a:solidFill>
            <a:schemeClr val="tx1"/>
          </a:solidFill>
          <a:latin typeface="+mn-lt"/>
          <a:ea typeface="+mn-ea"/>
          <a:cs typeface="+mn-cs"/>
        </a:defRPr>
      </a:lvl4pPr>
      <a:lvl5pPr marL="3012288" algn="l" defTabSz="1506142" rtl="0" eaLnBrk="1" latinLnBrk="0" hangingPunct="1">
        <a:defRPr sz="3000" kern="1200">
          <a:solidFill>
            <a:schemeClr val="tx1"/>
          </a:solidFill>
          <a:latin typeface="+mn-lt"/>
          <a:ea typeface="+mn-ea"/>
          <a:cs typeface="+mn-cs"/>
        </a:defRPr>
      </a:lvl5pPr>
      <a:lvl6pPr marL="3765364" algn="l" defTabSz="1506142" rtl="0" eaLnBrk="1" latinLnBrk="0" hangingPunct="1">
        <a:defRPr sz="3000" kern="1200">
          <a:solidFill>
            <a:schemeClr val="tx1"/>
          </a:solidFill>
          <a:latin typeface="+mn-lt"/>
          <a:ea typeface="+mn-ea"/>
          <a:cs typeface="+mn-cs"/>
        </a:defRPr>
      </a:lvl6pPr>
      <a:lvl7pPr marL="4518440" algn="l" defTabSz="1506142" rtl="0" eaLnBrk="1" latinLnBrk="0" hangingPunct="1">
        <a:defRPr sz="3000" kern="1200">
          <a:solidFill>
            <a:schemeClr val="tx1"/>
          </a:solidFill>
          <a:latin typeface="+mn-lt"/>
          <a:ea typeface="+mn-ea"/>
          <a:cs typeface="+mn-cs"/>
        </a:defRPr>
      </a:lvl7pPr>
      <a:lvl8pPr marL="5271511" algn="l" defTabSz="1506142" rtl="0" eaLnBrk="1" latinLnBrk="0" hangingPunct="1">
        <a:defRPr sz="3000" kern="1200">
          <a:solidFill>
            <a:schemeClr val="tx1"/>
          </a:solidFill>
          <a:latin typeface="+mn-lt"/>
          <a:ea typeface="+mn-ea"/>
          <a:cs typeface="+mn-cs"/>
        </a:defRPr>
      </a:lvl8pPr>
      <a:lvl9pPr marL="6024582" algn="l" defTabSz="1506142" rtl="0" eaLnBrk="1" latinLnBrk="0" hangingPunct="1">
        <a:defRPr sz="30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FD4DFB-FC8A-64F2-9847-9ACE11765F8A}"/>
              </a:ext>
            </a:extLst>
          </p:cNvPr>
          <p:cNvSpPr txBox="1"/>
          <p:nvPr>
            <p:extLst>
              <p:ext uri="{1162E1C5-73C7-4A58-AE30-91384D911F3F}">
                <p184:classification xmlns:p184="http://schemas.microsoft.com/office/powerpoint/2018/4/main" val="ftr"/>
              </p:ext>
            </p:extLst>
          </p:nvPr>
        </p:nvSpPr>
        <p:spPr>
          <a:xfrm>
            <a:off x="9260650" y="11087100"/>
            <a:ext cx="1611312"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Internal Use: Al-Futtaim Group</a:t>
            </a:r>
          </a:p>
        </p:txBody>
      </p:sp>
    </p:spTree>
    <p:extLst>
      <p:ext uri="{BB962C8B-B14F-4D97-AF65-F5344CB8AC3E}">
        <p14:creationId xmlns:p14="http://schemas.microsoft.com/office/powerpoint/2010/main" val="919624421"/>
      </p:ext>
    </p:extLst>
  </p:cSld>
  <p:clrMap bg1="lt1" tx1="dk1" bg2="lt2" tx2="dk2" accent1="accent1" accent2="accent2" accent3="accent3" accent4="accent4" accent5="accent5" accent6="accent6" hlink="hlink" folHlink="folHlink"/>
  <p:sldLayoutIdLst>
    <p:sldLayoutId id="2147484217" r:id="rId1"/>
    <p:sldLayoutId id="2147484218" r:id="rId2"/>
    <p:sldLayoutId id="2147484219" r:id="rId3"/>
    <p:sldLayoutId id="2147484220" r:id="rId4"/>
    <p:sldLayoutId id="2147484221" r:id="rId5"/>
    <p:sldLayoutId id="2147484222" r:id="rId6"/>
    <p:sldLayoutId id="2147484223" r:id="rId7"/>
    <p:sldLayoutId id="2147484224" r:id="rId8"/>
    <p:sldLayoutId id="2147484225" r:id="rId9"/>
    <p:sldLayoutId id="2147484226" r:id="rId10"/>
    <p:sldLayoutId id="2147484227" r:id="rId11"/>
    <p:sldLayoutId id="2147484228" r:id="rId12"/>
    <p:sldLayoutId id="2147484229" r:id="rId13"/>
    <p:sldLayoutId id="2147484230" r:id="rId14"/>
    <p:sldLayoutId id="2147484231" r:id="rId15"/>
    <p:sldLayoutId id="2147484232" r:id="rId16"/>
    <p:sldLayoutId id="2147484233" r:id="rId17"/>
    <p:sldLayoutId id="2147484234" r:id="rId18"/>
    <p:sldLayoutId id="2147484235" r:id="rId19"/>
  </p:sldLayoutIdLst>
  <p:txStyles>
    <p:titleStyle>
      <a:lvl1pPr algn="l" defTabSz="1506016" rtl="0" eaLnBrk="1" latinLnBrk="0" hangingPunct="1">
        <a:lnSpc>
          <a:spcPct val="90000"/>
        </a:lnSpc>
        <a:spcBef>
          <a:spcPct val="0"/>
        </a:spcBef>
        <a:buNone/>
        <a:defRPr sz="7300" kern="1200">
          <a:solidFill>
            <a:schemeClr val="tx1"/>
          </a:solidFill>
          <a:latin typeface="+mj-lt"/>
          <a:ea typeface="+mj-ea"/>
          <a:cs typeface="+mj-cs"/>
        </a:defRPr>
      </a:lvl1pPr>
    </p:titleStyle>
    <p:bodyStyle>
      <a:lvl1pPr marL="376506" indent="-376506" algn="l" defTabSz="1506016" rtl="0" eaLnBrk="1" latinLnBrk="0" hangingPunct="1">
        <a:lnSpc>
          <a:spcPct val="90000"/>
        </a:lnSpc>
        <a:spcBef>
          <a:spcPts val="1649"/>
        </a:spcBef>
        <a:buFont typeface="Arial" panose="020B0604020202020204" pitchFamily="34" charset="0"/>
        <a:buChar char="•"/>
        <a:defRPr sz="4600" kern="1200">
          <a:solidFill>
            <a:schemeClr val="tx1"/>
          </a:solidFill>
          <a:latin typeface="+mn-lt"/>
          <a:ea typeface="+mn-ea"/>
          <a:cs typeface="+mn-cs"/>
        </a:defRPr>
      </a:lvl1pPr>
      <a:lvl2pPr marL="1129518" indent="-376506" algn="l" defTabSz="1506016" rtl="0" eaLnBrk="1" latinLnBrk="0" hangingPunct="1">
        <a:lnSpc>
          <a:spcPct val="90000"/>
        </a:lnSpc>
        <a:spcBef>
          <a:spcPts val="824"/>
        </a:spcBef>
        <a:buFont typeface="Arial" panose="020B0604020202020204" pitchFamily="34" charset="0"/>
        <a:buChar char="•"/>
        <a:defRPr sz="4000" kern="1200">
          <a:solidFill>
            <a:schemeClr val="tx1"/>
          </a:solidFill>
          <a:latin typeface="+mn-lt"/>
          <a:ea typeface="+mn-ea"/>
          <a:cs typeface="+mn-cs"/>
        </a:defRPr>
      </a:lvl2pPr>
      <a:lvl3pPr marL="1882522" indent="-376506" algn="l" defTabSz="1506016" rtl="0" eaLnBrk="1" latinLnBrk="0" hangingPunct="1">
        <a:lnSpc>
          <a:spcPct val="90000"/>
        </a:lnSpc>
        <a:spcBef>
          <a:spcPts val="824"/>
        </a:spcBef>
        <a:buFont typeface="Arial" panose="020B0604020202020204" pitchFamily="34" charset="0"/>
        <a:buChar char="•"/>
        <a:defRPr sz="3300" kern="1200">
          <a:solidFill>
            <a:schemeClr val="tx1"/>
          </a:solidFill>
          <a:latin typeface="+mn-lt"/>
          <a:ea typeface="+mn-ea"/>
          <a:cs typeface="+mn-cs"/>
        </a:defRPr>
      </a:lvl3pPr>
      <a:lvl4pPr marL="2635534" indent="-376506" algn="l" defTabSz="1506016"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4pPr>
      <a:lvl5pPr marL="3388548" indent="-376506" algn="l" defTabSz="1506016"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5pPr>
      <a:lvl6pPr marL="4141555" indent="-376506" algn="l" defTabSz="1506016"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6pPr>
      <a:lvl7pPr marL="4894566" indent="-376506" algn="l" defTabSz="1506016"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7pPr>
      <a:lvl8pPr marL="5647578" indent="-376506" algn="l" defTabSz="1506016"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8pPr>
      <a:lvl9pPr marL="6400588" indent="-376506" algn="l" defTabSz="1506016" rtl="0" eaLnBrk="1" latinLnBrk="0" hangingPunct="1">
        <a:lnSpc>
          <a:spcPct val="90000"/>
        </a:lnSpc>
        <a:spcBef>
          <a:spcPts val="824"/>
        </a:spcBef>
        <a:buFont typeface="Arial" panose="020B0604020202020204" pitchFamily="34" charset="0"/>
        <a:buChar char="•"/>
        <a:defRPr sz="3000" kern="1200">
          <a:solidFill>
            <a:schemeClr val="tx1"/>
          </a:solidFill>
          <a:latin typeface="+mn-lt"/>
          <a:ea typeface="+mn-ea"/>
          <a:cs typeface="+mn-cs"/>
        </a:defRPr>
      </a:lvl9pPr>
    </p:bodyStyle>
    <p:otherStyle>
      <a:defPPr>
        <a:defRPr lang="en-US"/>
      </a:defPPr>
      <a:lvl1pPr marL="0" algn="l" defTabSz="1506016" rtl="0" eaLnBrk="1" latinLnBrk="0" hangingPunct="1">
        <a:defRPr sz="3000" kern="1200">
          <a:solidFill>
            <a:schemeClr val="tx1"/>
          </a:solidFill>
          <a:latin typeface="+mn-lt"/>
          <a:ea typeface="+mn-ea"/>
          <a:cs typeface="+mn-cs"/>
        </a:defRPr>
      </a:lvl1pPr>
      <a:lvl2pPr marL="753008" algn="l" defTabSz="1506016" rtl="0" eaLnBrk="1" latinLnBrk="0" hangingPunct="1">
        <a:defRPr sz="3000" kern="1200">
          <a:solidFill>
            <a:schemeClr val="tx1"/>
          </a:solidFill>
          <a:latin typeface="+mn-lt"/>
          <a:ea typeface="+mn-ea"/>
          <a:cs typeface="+mn-cs"/>
        </a:defRPr>
      </a:lvl2pPr>
      <a:lvl3pPr marL="1506016" algn="l" defTabSz="1506016" rtl="0" eaLnBrk="1" latinLnBrk="0" hangingPunct="1">
        <a:defRPr sz="3000" kern="1200">
          <a:solidFill>
            <a:schemeClr val="tx1"/>
          </a:solidFill>
          <a:latin typeface="+mn-lt"/>
          <a:ea typeface="+mn-ea"/>
          <a:cs typeface="+mn-cs"/>
        </a:defRPr>
      </a:lvl3pPr>
      <a:lvl4pPr marL="2259034" algn="l" defTabSz="1506016" rtl="0" eaLnBrk="1" latinLnBrk="0" hangingPunct="1">
        <a:defRPr sz="3000" kern="1200">
          <a:solidFill>
            <a:schemeClr val="tx1"/>
          </a:solidFill>
          <a:latin typeface="+mn-lt"/>
          <a:ea typeface="+mn-ea"/>
          <a:cs typeface="+mn-cs"/>
        </a:defRPr>
      </a:lvl4pPr>
      <a:lvl5pPr marL="3012038" algn="l" defTabSz="1506016" rtl="0" eaLnBrk="1" latinLnBrk="0" hangingPunct="1">
        <a:defRPr sz="3000" kern="1200">
          <a:solidFill>
            <a:schemeClr val="tx1"/>
          </a:solidFill>
          <a:latin typeface="+mn-lt"/>
          <a:ea typeface="+mn-ea"/>
          <a:cs typeface="+mn-cs"/>
        </a:defRPr>
      </a:lvl5pPr>
      <a:lvl6pPr marL="3765050" algn="l" defTabSz="1506016" rtl="0" eaLnBrk="1" latinLnBrk="0" hangingPunct="1">
        <a:defRPr sz="3000" kern="1200">
          <a:solidFill>
            <a:schemeClr val="tx1"/>
          </a:solidFill>
          <a:latin typeface="+mn-lt"/>
          <a:ea typeface="+mn-ea"/>
          <a:cs typeface="+mn-cs"/>
        </a:defRPr>
      </a:lvl6pPr>
      <a:lvl7pPr marL="4518064" algn="l" defTabSz="1506016" rtl="0" eaLnBrk="1" latinLnBrk="0" hangingPunct="1">
        <a:defRPr sz="3000" kern="1200">
          <a:solidFill>
            <a:schemeClr val="tx1"/>
          </a:solidFill>
          <a:latin typeface="+mn-lt"/>
          <a:ea typeface="+mn-ea"/>
          <a:cs typeface="+mn-cs"/>
        </a:defRPr>
      </a:lvl7pPr>
      <a:lvl8pPr marL="5271071" algn="l" defTabSz="1506016" rtl="0" eaLnBrk="1" latinLnBrk="0" hangingPunct="1">
        <a:defRPr sz="3000" kern="1200">
          <a:solidFill>
            <a:schemeClr val="tx1"/>
          </a:solidFill>
          <a:latin typeface="+mn-lt"/>
          <a:ea typeface="+mn-ea"/>
          <a:cs typeface="+mn-cs"/>
        </a:defRPr>
      </a:lvl8pPr>
      <a:lvl9pPr marL="6024080" algn="l" defTabSz="1506016" rtl="0" eaLnBrk="1" latinLnBrk="0" hangingPunct="1">
        <a:defRPr sz="3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7.jpeg"/><Relationship Id="rId7"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51.xml"/><Relationship Id="rId6" Type="http://schemas.openxmlformats.org/officeDocument/2006/relationships/image" Target="../media/image19.png"/><Relationship Id="rId5" Type="http://schemas.openxmlformats.org/officeDocument/2006/relationships/image" Target="../media/image18.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0.xml"/><Relationship Id="rId1" Type="http://schemas.openxmlformats.org/officeDocument/2006/relationships/slideLayout" Target="../slideLayouts/slideLayout86.xml"/><Relationship Id="rId4" Type="http://schemas.openxmlformats.org/officeDocument/2006/relationships/image" Target="../media/image44.png"/></Relationships>
</file>

<file path=ppt/slides/_rels/slide1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1.xml"/><Relationship Id="rId1" Type="http://schemas.openxmlformats.org/officeDocument/2006/relationships/slideLayout" Target="../slideLayouts/slideLayout86.xml"/><Relationship Id="rId4" Type="http://schemas.openxmlformats.org/officeDocument/2006/relationships/image" Target="../media/image44.png"/></Relationships>
</file>

<file path=ppt/slides/_rels/slide1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2.xml"/><Relationship Id="rId1" Type="http://schemas.openxmlformats.org/officeDocument/2006/relationships/slideLayout" Target="../slideLayouts/slideLayout86.xml"/><Relationship Id="rId4" Type="http://schemas.openxmlformats.org/officeDocument/2006/relationships/image" Target="../media/image44.png"/></Relationships>
</file>

<file path=ppt/slides/_rels/slide1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3.xml"/><Relationship Id="rId1" Type="http://schemas.openxmlformats.org/officeDocument/2006/relationships/slideLayout" Target="../slideLayouts/slideLayout86.xml"/><Relationship Id="rId5" Type="http://schemas.openxmlformats.org/officeDocument/2006/relationships/image" Target="../media/image44.png"/><Relationship Id="rId4" Type="http://schemas.openxmlformats.org/officeDocument/2006/relationships/image" Target="../media/image55.png"/></Relationships>
</file>

<file path=ppt/slides/_rels/slide1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14.xml"/><Relationship Id="rId1" Type="http://schemas.openxmlformats.org/officeDocument/2006/relationships/slideLayout" Target="../slideLayouts/slideLayout86.xml"/><Relationship Id="rId5" Type="http://schemas.openxmlformats.org/officeDocument/2006/relationships/image" Target="../media/image23.png"/><Relationship Id="rId4" Type="http://schemas.openxmlformats.org/officeDocument/2006/relationships/image" Target="../media/image44.png"/></Relationships>
</file>

<file path=ppt/slides/_rels/slide15.xml.rels><?xml version="1.0" encoding="UTF-8" standalone="yes"?>
<Relationships xmlns="http://schemas.openxmlformats.org/package/2006/relationships"><Relationship Id="rId3" Type="http://schemas.openxmlformats.org/officeDocument/2006/relationships/image" Target="../media/image56.jpg"/><Relationship Id="rId2" Type="http://schemas.openxmlformats.org/officeDocument/2006/relationships/notesSlide" Target="../notesSlides/notesSlide15.xml"/><Relationship Id="rId1" Type="http://schemas.openxmlformats.org/officeDocument/2006/relationships/slideLayout" Target="../slideLayouts/slideLayout109.xml"/><Relationship Id="rId5" Type="http://schemas.openxmlformats.org/officeDocument/2006/relationships/image" Target="../media/image44.png"/><Relationship Id="rId4" Type="http://schemas.openxmlformats.org/officeDocument/2006/relationships/image" Target="../media/image47.png"/></Relationships>
</file>

<file path=ppt/slides/_rels/slide16.xml.rels><?xml version="1.0" encoding="UTF-8" standalone="yes"?>
<Relationships xmlns="http://schemas.openxmlformats.org/package/2006/relationships"><Relationship Id="rId3" Type="http://schemas.openxmlformats.org/officeDocument/2006/relationships/image" Target="../media/image56.jpg"/><Relationship Id="rId2" Type="http://schemas.openxmlformats.org/officeDocument/2006/relationships/image" Target="../media/image57.jpeg"/><Relationship Id="rId1" Type="http://schemas.openxmlformats.org/officeDocument/2006/relationships/slideLayout" Target="../slideLayouts/slideLayout137.xml"/></Relationships>
</file>

<file path=ppt/slides/_rels/slide17.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16.xml"/><Relationship Id="rId1" Type="http://schemas.openxmlformats.org/officeDocument/2006/relationships/slideLayout" Target="../slideLayouts/slideLayout101.xml"/><Relationship Id="rId6" Type="http://schemas.openxmlformats.org/officeDocument/2006/relationships/image" Target="../media/image23.png"/><Relationship Id="rId5" Type="http://schemas.openxmlformats.org/officeDocument/2006/relationships/image" Target="../media/image44.png"/><Relationship Id="rId4" Type="http://schemas.openxmlformats.org/officeDocument/2006/relationships/image" Target="../media/image47.png"/></Relationships>
</file>

<file path=ppt/slides/_rels/slide18.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notesSlide" Target="../notesSlides/notesSlide17.xml"/><Relationship Id="rId1" Type="http://schemas.openxmlformats.org/officeDocument/2006/relationships/slideLayout" Target="../slideLayouts/slideLayout86.xml"/><Relationship Id="rId4" Type="http://schemas.openxmlformats.org/officeDocument/2006/relationships/image" Target="../media/image44.png"/></Relationships>
</file>

<file path=ppt/slides/_rels/slide19.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18.xml"/><Relationship Id="rId1" Type="http://schemas.openxmlformats.org/officeDocument/2006/relationships/slideLayout" Target="../slideLayouts/slideLayout86.xml"/><Relationship Id="rId5" Type="http://schemas.openxmlformats.org/officeDocument/2006/relationships/image" Target="../media/image44.png"/><Relationship Id="rId4" Type="http://schemas.openxmlformats.org/officeDocument/2006/relationships/image" Target="../media/image47.png"/></Relationships>
</file>

<file path=ppt/slides/_rels/slide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51.xml"/><Relationship Id="rId6" Type="http://schemas.openxmlformats.org/officeDocument/2006/relationships/image" Target="../media/image23.png"/><Relationship Id="rId5" Type="http://schemas.openxmlformats.org/officeDocument/2006/relationships/image" Target="../media/image18.png"/><Relationship Id="rId4" Type="http://schemas.openxmlformats.org/officeDocument/2006/relationships/image" Target="../media/image22.jpeg"/></Relationships>
</file>

<file path=ppt/slides/_rels/slide20.xml.rels><?xml version="1.0" encoding="UTF-8" standalone="yes"?>
<Relationships xmlns="http://schemas.openxmlformats.org/package/2006/relationships"><Relationship Id="rId3" Type="http://schemas.openxmlformats.org/officeDocument/2006/relationships/image" Target="../media/image56.jpg"/><Relationship Id="rId2" Type="http://schemas.openxmlformats.org/officeDocument/2006/relationships/notesSlide" Target="../notesSlides/notesSlide19.xml"/><Relationship Id="rId1" Type="http://schemas.openxmlformats.org/officeDocument/2006/relationships/slideLayout" Target="../slideLayouts/slideLayout109.xml"/><Relationship Id="rId5" Type="http://schemas.openxmlformats.org/officeDocument/2006/relationships/image" Target="../media/image44.png"/><Relationship Id="rId4" Type="http://schemas.openxmlformats.org/officeDocument/2006/relationships/image" Target="../media/image47.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86.xml"/><Relationship Id="rId4" Type="http://schemas.openxmlformats.org/officeDocument/2006/relationships/image" Target="../media/image44.png"/></Relationships>
</file>

<file path=ppt/slides/_rels/slide2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1.xml"/><Relationship Id="rId1" Type="http://schemas.openxmlformats.org/officeDocument/2006/relationships/slideLayout" Target="../slideLayouts/slideLayout86.xml"/><Relationship Id="rId4" Type="http://schemas.openxmlformats.org/officeDocument/2006/relationships/image" Target="../media/image52.png"/></Relationships>
</file>

<file path=ppt/slides/_rels/slide23.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22.xml"/><Relationship Id="rId1" Type="http://schemas.openxmlformats.org/officeDocument/2006/relationships/slideLayout" Target="../slideLayouts/slideLayout86.xml"/><Relationship Id="rId5" Type="http://schemas.openxmlformats.org/officeDocument/2006/relationships/image" Target="../media/image23.png"/><Relationship Id="rId4" Type="http://schemas.openxmlformats.org/officeDocument/2006/relationships/image" Target="../media/image44.png"/></Relationships>
</file>

<file path=ppt/slides/_rels/slide24.xml.rels><?xml version="1.0" encoding="UTF-8" standalone="yes"?>
<Relationships xmlns="http://schemas.openxmlformats.org/package/2006/relationships"><Relationship Id="rId3" Type="http://schemas.openxmlformats.org/officeDocument/2006/relationships/image" Target="../media/image60.jpg"/><Relationship Id="rId2" Type="http://schemas.openxmlformats.org/officeDocument/2006/relationships/notesSlide" Target="../notesSlides/notesSlide23.xml"/><Relationship Id="rId1" Type="http://schemas.openxmlformats.org/officeDocument/2006/relationships/slideLayout" Target="../slideLayouts/slideLayout41.xml"/><Relationship Id="rId5" Type="http://schemas.openxmlformats.org/officeDocument/2006/relationships/image" Target="../media/image61.png"/><Relationship Id="rId4" Type="http://schemas.openxmlformats.org/officeDocument/2006/relationships/image" Target="../media/image44.png"/></Relationships>
</file>

<file path=ppt/slides/_rels/slide2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4.xml"/><Relationship Id="rId1" Type="http://schemas.openxmlformats.org/officeDocument/2006/relationships/slideLayout" Target="../slideLayouts/slideLayout137.xml"/><Relationship Id="rId5" Type="http://schemas.openxmlformats.org/officeDocument/2006/relationships/image" Target="../media/image23.png"/><Relationship Id="rId4" Type="http://schemas.openxmlformats.org/officeDocument/2006/relationships/image" Target="../media/image44.png"/></Relationships>
</file>

<file path=ppt/slides/_rels/slide2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5.xml"/><Relationship Id="rId1" Type="http://schemas.openxmlformats.org/officeDocument/2006/relationships/slideLayout" Target="../slideLayouts/slideLayout119.xml"/><Relationship Id="rId4" Type="http://schemas.openxmlformats.org/officeDocument/2006/relationships/image" Target="../media/image44.png"/></Relationships>
</file>

<file path=ppt/slides/_rels/slide2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6.xml"/><Relationship Id="rId1" Type="http://schemas.openxmlformats.org/officeDocument/2006/relationships/slideLayout" Target="../slideLayouts/slideLayout119.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7.xml"/><Relationship Id="rId1" Type="http://schemas.openxmlformats.org/officeDocument/2006/relationships/slideLayout" Target="../slideLayouts/slideLayout115.xml"/><Relationship Id="rId6" Type="http://schemas.openxmlformats.org/officeDocument/2006/relationships/image" Target="../media/image62.png"/><Relationship Id="rId5" Type="http://schemas.microsoft.com/office/2007/relationships/hdphoto" Target="../media/hdphoto2.wdp"/><Relationship Id="rId4" Type="http://schemas.openxmlformats.org/officeDocument/2006/relationships/image" Target="../media/image63.png"/></Relationships>
</file>

<file path=ppt/slides/_rels/slide2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8.xml"/><Relationship Id="rId1" Type="http://schemas.openxmlformats.org/officeDocument/2006/relationships/slideLayout" Target="../slideLayouts/slideLayout119.xml"/><Relationship Id="rId5" Type="http://schemas.openxmlformats.org/officeDocument/2006/relationships/image" Target="../media/image44.png"/><Relationship Id="rId4" Type="http://schemas.openxmlformats.org/officeDocument/2006/relationships/image" Target="../media/image55.png"/></Relationships>
</file>

<file path=ppt/slides/_rels/slide3.xml.rels><?xml version="1.0" encoding="UTF-8" standalone="yes"?>
<Relationships xmlns="http://schemas.openxmlformats.org/package/2006/relationships"><Relationship Id="rId8" Type="http://schemas.openxmlformats.org/officeDocument/2006/relationships/image" Target="../media/image29.svg"/><Relationship Id="rId13" Type="http://schemas.openxmlformats.org/officeDocument/2006/relationships/image" Target="../media/image34.png"/><Relationship Id="rId18" Type="http://schemas.openxmlformats.org/officeDocument/2006/relationships/image" Target="../media/image39.svg"/><Relationship Id="rId3" Type="http://schemas.openxmlformats.org/officeDocument/2006/relationships/image" Target="../media/image24.png"/><Relationship Id="rId21" Type="http://schemas.openxmlformats.org/officeDocument/2006/relationships/image" Target="../media/image42.png"/><Relationship Id="rId7" Type="http://schemas.openxmlformats.org/officeDocument/2006/relationships/image" Target="../media/image28.png"/><Relationship Id="rId12" Type="http://schemas.openxmlformats.org/officeDocument/2006/relationships/image" Target="../media/image33.svg"/><Relationship Id="rId17" Type="http://schemas.openxmlformats.org/officeDocument/2006/relationships/image" Target="../media/image38.png"/><Relationship Id="rId2" Type="http://schemas.openxmlformats.org/officeDocument/2006/relationships/notesSlide" Target="../notesSlides/notesSlide3.xml"/><Relationship Id="rId16" Type="http://schemas.openxmlformats.org/officeDocument/2006/relationships/image" Target="../media/image37.svg"/><Relationship Id="rId20" Type="http://schemas.openxmlformats.org/officeDocument/2006/relationships/image" Target="../media/image41.svg"/><Relationship Id="rId1" Type="http://schemas.openxmlformats.org/officeDocument/2006/relationships/slideLayout" Target="../slideLayouts/slideLayout177.xml"/><Relationship Id="rId6" Type="http://schemas.openxmlformats.org/officeDocument/2006/relationships/image" Target="../media/image27.svg"/><Relationship Id="rId11" Type="http://schemas.openxmlformats.org/officeDocument/2006/relationships/image" Target="../media/image32.png"/><Relationship Id="rId5" Type="http://schemas.openxmlformats.org/officeDocument/2006/relationships/image" Target="../media/image26.png"/><Relationship Id="rId15" Type="http://schemas.openxmlformats.org/officeDocument/2006/relationships/image" Target="../media/image36.png"/><Relationship Id="rId23" Type="http://schemas.openxmlformats.org/officeDocument/2006/relationships/image" Target="../media/image44.png"/><Relationship Id="rId10" Type="http://schemas.openxmlformats.org/officeDocument/2006/relationships/image" Target="../media/image31.svg"/><Relationship Id="rId19" Type="http://schemas.openxmlformats.org/officeDocument/2006/relationships/image" Target="../media/image40.png"/><Relationship Id="rId4" Type="http://schemas.openxmlformats.org/officeDocument/2006/relationships/image" Target="../media/image25.svg"/><Relationship Id="rId9" Type="http://schemas.openxmlformats.org/officeDocument/2006/relationships/image" Target="../media/image30.png"/><Relationship Id="rId14" Type="http://schemas.openxmlformats.org/officeDocument/2006/relationships/image" Target="../media/image35.svg"/><Relationship Id="rId22" Type="http://schemas.openxmlformats.org/officeDocument/2006/relationships/image" Target="../media/image43.svg"/></Relationships>
</file>

<file path=ppt/slides/_rels/slide30.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29.xml"/><Relationship Id="rId1" Type="http://schemas.openxmlformats.org/officeDocument/2006/relationships/slideLayout" Target="../slideLayouts/slideLayout160.xml"/><Relationship Id="rId5" Type="http://schemas.openxmlformats.org/officeDocument/2006/relationships/image" Target="../media/image23.png"/><Relationship Id="rId4" Type="http://schemas.openxmlformats.org/officeDocument/2006/relationships/image" Target="../media/image44.png"/></Relationships>
</file>

<file path=ppt/slides/_rels/slide3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0.xml"/><Relationship Id="rId1" Type="http://schemas.openxmlformats.org/officeDocument/2006/relationships/slideLayout" Target="../slideLayouts/slideLayout115.xml"/><Relationship Id="rId5" Type="http://schemas.openxmlformats.org/officeDocument/2006/relationships/image" Target="../media/image65.png"/><Relationship Id="rId4" Type="http://schemas.openxmlformats.org/officeDocument/2006/relationships/image" Target="../media/image62.png"/></Relationships>
</file>

<file path=ppt/slides/_rels/slide3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1.xml"/><Relationship Id="rId1" Type="http://schemas.openxmlformats.org/officeDocument/2006/relationships/slideLayout" Target="../slideLayouts/slideLayout154.xml"/><Relationship Id="rId4" Type="http://schemas.openxmlformats.org/officeDocument/2006/relationships/image" Target="../media/image44.png"/></Relationships>
</file>

<file path=ppt/slides/_rels/slide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xml"/><Relationship Id="rId1" Type="http://schemas.openxmlformats.org/officeDocument/2006/relationships/slideLayout" Target="../slideLayouts/slideLayout208.xml"/><Relationship Id="rId6" Type="http://schemas.openxmlformats.org/officeDocument/2006/relationships/image" Target="../media/image48.emf"/><Relationship Id="rId5" Type="http://schemas.openxmlformats.org/officeDocument/2006/relationships/image" Target="../media/image47.png"/><Relationship Id="rId4" Type="http://schemas.openxmlformats.org/officeDocument/2006/relationships/image" Target="../media/image46.svg"/></Relationships>
</file>

<file path=ppt/slides/_rels/slide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xml"/><Relationship Id="rId1" Type="http://schemas.openxmlformats.org/officeDocument/2006/relationships/slideLayout" Target="../slideLayouts/slideLayout224.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47.png"/><Relationship Id="rId7" Type="http://schemas.openxmlformats.org/officeDocument/2006/relationships/image" Target="../media/image52.png"/><Relationship Id="rId2" Type="http://schemas.openxmlformats.org/officeDocument/2006/relationships/notesSlide" Target="../notesSlides/notesSlide6.xml"/><Relationship Id="rId1" Type="http://schemas.openxmlformats.org/officeDocument/2006/relationships/slideLayout" Target="../slideLayouts/slideLayout86.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4.png"/></Relationships>
</file>

<file path=ppt/slides/_rels/slide7.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7.xml"/><Relationship Id="rId1" Type="http://schemas.openxmlformats.org/officeDocument/2006/relationships/slideLayout" Target="../slideLayouts/slideLayout86.xml"/><Relationship Id="rId5" Type="http://schemas.openxmlformats.org/officeDocument/2006/relationships/image" Target="../media/image23.png"/><Relationship Id="rId4" Type="http://schemas.openxmlformats.org/officeDocument/2006/relationships/image" Target="../media/image44.png"/></Relationships>
</file>

<file path=ppt/slides/_rels/slide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8.xml"/><Relationship Id="rId1" Type="http://schemas.openxmlformats.org/officeDocument/2006/relationships/slideLayout" Target="../slideLayouts/slideLayout109.xml"/><Relationship Id="rId6" Type="http://schemas.openxmlformats.org/officeDocument/2006/relationships/image" Target="../media/image55.png"/><Relationship Id="rId5" Type="http://schemas.openxmlformats.org/officeDocument/2006/relationships/image" Target="../media/image54.jpg"/><Relationship Id="rId4" Type="http://schemas.openxmlformats.org/officeDocument/2006/relationships/image" Target="../media/image44.png"/></Relationships>
</file>

<file path=ppt/slides/_rels/slide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9.xml"/><Relationship Id="rId1" Type="http://schemas.openxmlformats.org/officeDocument/2006/relationships/slideLayout" Target="../slideLayouts/slideLayout86.xml"/><Relationship Id="rId4" Type="http://schemas.openxmlformats.org/officeDocument/2006/relationships/image" Target="../media/image4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AFB-95.jpg"/>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13000" contrast="2000"/>
                    </a14:imgEffect>
                  </a14:imgLayer>
                </a14:imgProps>
              </a:ext>
              <a:ext uri="{28A0092B-C50C-407E-A947-70E740481C1C}">
                <a14:useLocalDpi xmlns:a14="http://schemas.microsoft.com/office/drawing/2010/main" val="0"/>
              </a:ext>
            </a:extLst>
          </a:blip>
          <a:srcRect l="9235" b="23454"/>
          <a:stretch/>
        </p:blipFill>
        <p:spPr>
          <a:xfrm>
            <a:off x="4940" y="5555"/>
            <a:ext cx="20094223" cy="11291896"/>
          </a:xfrm>
          <a:prstGeom prst="rect">
            <a:avLst/>
          </a:prstGeom>
        </p:spPr>
      </p:pic>
      <p:sp>
        <p:nvSpPr>
          <p:cNvPr id="22" name="Shape 927"/>
          <p:cNvSpPr/>
          <p:nvPr/>
        </p:nvSpPr>
        <p:spPr>
          <a:xfrm>
            <a:off x="10508732" y="4348777"/>
            <a:ext cx="92138" cy="1521935"/>
          </a:xfrm>
          <a:prstGeom prst="rect">
            <a:avLst/>
          </a:prstGeom>
          <a:ln w="12700">
            <a:miter lim="400000"/>
          </a:ln>
          <a:extLst>
            <a:ext uri="{C572A759-6A51-4108-AA02-DFA0A04FC94B}">
              <ma14:wrappingTextBoxFlag xmlns="" xmlns:ma14="http://schemas.microsoft.com/office/mac/drawingml/2011/main" val="1"/>
            </a:ext>
          </a:extLst>
        </p:spPr>
        <p:txBody>
          <a:bodyPr wrap="none" lIns="45613" tIns="45613" rIns="45613" bIns="45613">
            <a:spAutoFit/>
          </a:bodyPr>
          <a:lstStyle/>
          <a:p>
            <a:pPr marR="456045" algn="r" defTabSz="456045">
              <a:lnSpc>
                <a:spcPct val="90000"/>
              </a:lnSpc>
              <a:defRPr sz="10000" b="1">
                <a:solidFill>
                  <a:srgbClr val="535353"/>
                </a:solidFill>
              </a:defRPr>
            </a:pPr>
            <a:endParaRPr sz="10100" b="1" dirty="0">
              <a:solidFill>
                <a:srgbClr val="FFFFFF"/>
              </a:solidFill>
              <a:latin typeface="Calibri"/>
              <a:cs typeface="Calibri"/>
            </a:endParaRPr>
          </a:p>
        </p:txBody>
      </p:sp>
      <p:pic>
        <p:nvPicPr>
          <p:cNvPr id="25" name="Picture 24"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19836" y="10240362"/>
            <a:ext cx="785564" cy="764238"/>
          </a:xfrm>
          <a:prstGeom prst="rect">
            <a:avLst/>
          </a:prstGeom>
        </p:spPr>
      </p:pic>
      <p:sp>
        <p:nvSpPr>
          <p:cNvPr id="4" name="Rectangle 3">
            <a:extLst>
              <a:ext uri="{FF2B5EF4-FFF2-40B4-BE49-F238E27FC236}">
                <a16:creationId xmlns:a16="http://schemas.microsoft.com/office/drawing/2014/main" id="{BCF128E8-3BA1-42AB-89B4-889794FAED20}"/>
              </a:ext>
            </a:extLst>
          </p:cNvPr>
          <p:cNvSpPr/>
          <p:nvPr/>
        </p:nvSpPr>
        <p:spPr>
          <a:xfrm>
            <a:off x="14395510" y="5480336"/>
            <a:ext cx="4914466" cy="1922769"/>
          </a:xfrm>
          <a:prstGeom prst="rect">
            <a:avLst/>
          </a:prstGeom>
        </p:spPr>
        <p:txBody>
          <a:bodyPr wrap="square" lIns="75275" tIns="37637" rIns="75275" bIns="37637">
            <a:spAutoFit/>
          </a:bodyPr>
          <a:lstStyle/>
          <a:p>
            <a:pPr algn="l"/>
            <a:r>
              <a:rPr lang="en-US" sz="5900" b="1" dirty="0">
                <a:latin typeface="Calibri" panose="020F0502020204030204" pitchFamily="34" charset="0"/>
                <a:cs typeface="Calibri" panose="020F0502020204030204" pitchFamily="34" charset="0"/>
              </a:rPr>
              <a:t>Setting</a:t>
            </a:r>
          </a:p>
          <a:p>
            <a:pPr algn="l"/>
            <a:r>
              <a:rPr lang="en-US" sz="5900" b="1" dirty="0">
                <a:latin typeface="Calibri" panose="020F0502020204030204" pitchFamily="34" charset="0"/>
                <a:cs typeface="Calibri" panose="020F0502020204030204" pitchFamily="34" charset="0"/>
              </a:rPr>
              <a:t>goals</a:t>
            </a:r>
          </a:p>
        </p:txBody>
      </p:sp>
      <p:pic>
        <p:nvPicPr>
          <p:cNvPr id="6" name="Picture 5">
            <a:extLst>
              <a:ext uri="{FF2B5EF4-FFF2-40B4-BE49-F238E27FC236}">
                <a16:creationId xmlns:a16="http://schemas.microsoft.com/office/drawing/2014/main" id="{D2DB5F23-3DC4-4507-9DF4-DEB26448BAE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027907" y="1781312"/>
            <a:ext cx="5496672" cy="2496288"/>
          </a:xfrm>
          <a:prstGeom prst="rect">
            <a:avLst/>
          </a:prstGeom>
        </p:spPr>
      </p:pic>
      <p:pic>
        <p:nvPicPr>
          <p:cNvPr id="7" name="Picture 6" descr="image001.png">
            <a:extLst>
              <a:ext uri="{FF2B5EF4-FFF2-40B4-BE49-F238E27FC236}">
                <a16:creationId xmlns:a16="http://schemas.microsoft.com/office/drawing/2014/main" id="{CE1DCEFE-5DF6-0E49-9D09-B9B7D444FE8F}"/>
              </a:ext>
            </a:extLst>
          </p:cNvPr>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8889073" y="10304768"/>
            <a:ext cx="791592" cy="689429"/>
          </a:xfrm>
          <a:prstGeom prst="rect">
            <a:avLst/>
          </a:prstGeom>
        </p:spPr>
      </p:pic>
    </p:spTree>
    <p:extLst>
      <p:ext uri="{BB962C8B-B14F-4D97-AF65-F5344CB8AC3E}">
        <p14:creationId xmlns:p14="http://schemas.microsoft.com/office/powerpoint/2010/main" val="2236587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926">
            <a:extLst>
              <a:ext uri="{FF2B5EF4-FFF2-40B4-BE49-F238E27FC236}">
                <a16:creationId xmlns:a16="http://schemas.microsoft.com/office/drawing/2014/main" id="{0FC8D654-DE1B-BF4B-BDBC-7EE66C7C9C08}"/>
              </a:ext>
            </a:extLst>
          </p:cNvPr>
          <p:cNvSpPr/>
          <p:nvPr/>
        </p:nvSpPr>
        <p:spPr>
          <a:xfrm>
            <a:off x="16" y="4"/>
            <a:ext cx="20345399" cy="11309350"/>
          </a:xfrm>
          <a:prstGeom prst="rect">
            <a:avLst/>
          </a:prstGeom>
          <a:solidFill>
            <a:srgbClr val="000000"/>
          </a:solidFill>
          <a:ln w="12700">
            <a:miter lim="400000"/>
          </a:ln>
          <a:effectLst>
            <a:outerShdw blurRad="38100" dist="23000" dir="5400000" rotWithShape="0">
              <a:srgbClr val="000000">
                <a:alpha val="35000"/>
              </a:srgbClr>
            </a:outerShdw>
          </a:effectLst>
        </p:spPr>
        <p:txBody>
          <a:bodyPr lIns="45330" tIns="45330" rIns="45330" bIns="45330" anchor="ctr"/>
          <a:lstStyle/>
          <a:p>
            <a:pPr algn="ctr" defTabSz="905100">
              <a:defRPr>
                <a:solidFill>
                  <a:srgbClr val="FFFFFF"/>
                </a:solidFill>
              </a:defRPr>
            </a:pPr>
            <a:endParaRPr dirty="0">
              <a:solidFill>
                <a:srgbClr val="FFFFFF"/>
              </a:solidFill>
              <a:latin typeface="Calibri"/>
              <a:ea typeface="Calibri"/>
              <a:cs typeface="Calibri"/>
            </a:endParaRPr>
          </a:p>
        </p:txBody>
      </p:sp>
      <p:sp>
        <p:nvSpPr>
          <p:cNvPr id="3" name="Slide Number Placeholder 2">
            <a:extLst>
              <a:ext uri="{FF2B5EF4-FFF2-40B4-BE49-F238E27FC236}">
                <a16:creationId xmlns:a16="http://schemas.microsoft.com/office/drawing/2014/main" id="{C44E602E-6AE5-6048-AFE2-1B9F7431E57E}"/>
              </a:ext>
            </a:extLst>
          </p:cNvPr>
          <p:cNvSpPr>
            <a:spLocks noGrp="1"/>
          </p:cNvSpPr>
          <p:nvPr>
            <p:ph type="sldNum" sz="quarter" idx="2"/>
          </p:nvPr>
        </p:nvSpPr>
        <p:spPr>
          <a:xfrm>
            <a:off x="18994922" y="777895"/>
            <a:ext cx="103995" cy="246221"/>
          </a:xfrm>
        </p:spPr>
        <p:txBody>
          <a:bodyPr/>
          <a:lstStyle/>
          <a:p>
            <a:fld id="{86CB4B4D-7CA3-9044-876B-883B54F8677D}" type="slidenum">
              <a:rPr lang="en-GB">
                <a:latin typeface="Calibri"/>
                <a:ea typeface="Calibri"/>
                <a:cs typeface="Calibri"/>
              </a:rPr>
              <a:pPr/>
              <a:t>10</a:t>
            </a:fld>
            <a:endParaRPr lang="en-GB" dirty="0">
              <a:latin typeface="Calibri"/>
              <a:ea typeface="Calibri"/>
              <a:cs typeface="Calibri"/>
            </a:endParaRPr>
          </a:p>
        </p:txBody>
      </p:sp>
      <p:sp>
        <p:nvSpPr>
          <p:cNvPr id="5" name="Shape 927">
            <a:extLst>
              <a:ext uri="{FF2B5EF4-FFF2-40B4-BE49-F238E27FC236}">
                <a16:creationId xmlns:a16="http://schemas.microsoft.com/office/drawing/2014/main" id="{A1CA3ACE-2E64-7944-8A22-81907D28F756}"/>
              </a:ext>
            </a:extLst>
          </p:cNvPr>
          <p:cNvSpPr/>
          <p:nvPr/>
        </p:nvSpPr>
        <p:spPr>
          <a:xfrm>
            <a:off x="10509080" y="4136524"/>
            <a:ext cx="91768" cy="1486692"/>
          </a:xfrm>
          <a:prstGeom prst="rect">
            <a:avLst/>
          </a:prstGeom>
          <a:ln w="12700">
            <a:miter lim="400000"/>
          </a:ln>
          <a:extLst>
            <a:ext uri="{C572A759-6A51-4108-AA02-DFA0A04FC94B}">
              <ma14:wrappingTextBoxFlag xmlns="" xmlns:ma14="http://schemas.microsoft.com/office/mac/drawingml/2011/main" val="1"/>
            </a:ext>
          </a:extLst>
        </p:spPr>
        <p:txBody>
          <a:bodyPr wrap="none" lIns="45381" tIns="45381" rIns="45381" bIns="45381">
            <a:spAutoFit/>
          </a:bodyPr>
          <a:lstStyle/>
          <a:p>
            <a:pPr marR="453789" algn="r" defTabSz="453789">
              <a:lnSpc>
                <a:spcPct val="90000"/>
              </a:lnSpc>
              <a:defRPr sz="10000" b="1">
                <a:solidFill>
                  <a:srgbClr val="535353"/>
                </a:solidFill>
              </a:defRPr>
            </a:pPr>
            <a:endParaRPr sz="9900" b="1">
              <a:solidFill>
                <a:srgbClr val="FFFFFF"/>
              </a:solidFill>
              <a:latin typeface="Calibri"/>
              <a:ea typeface="Calibri"/>
              <a:cs typeface="Calibri"/>
            </a:endParaRPr>
          </a:p>
        </p:txBody>
      </p:sp>
      <p:sp>
        <p:nvSpPr>
          <p:cNvPr id="8" name="Slide Number Placeholder 1">
            <a:extLst>
              <a:ext uri="{FF2B5EF4-FFF2-40B4-BE49-F238E27FC236}">
                <a16:creationId xmlns:a16="http://schemas.microsoft.com/office/drawing/2014/main" id="{3B1EA580-9689-9647-AE8A-3D7F41DDA3C3}"/>
              </a:ext>
            </a:extLst>
          </p:cNvPr>
          <p:cNvSpPr txBox="1">
            <a:spLocks/>
          </p:cNvSpPr>
          <p:nvPr/>
        </p:nvSpPr>
        <p:spPr>
          <a:xfrm>
            <a:off x="18988411" y="566719"/>
            <a:ext cx="110494" cy="261610"/>
          </a:xfrm>
          <a:prstGeom prst="rect">
            <a:avLst/>
          </a:prstGeom>
          <a:ln w="12700">
            <a:miter lim="400000"/>
          </a:ln>
        </p:spPr>
        <p:txBody>
          <a:bodyPr wrap="none" lIns="0" tIns="0" rIns="0" bIns="0">
            <a:spAutoFit/>
          </a:bodyPr>
          <a:lstStyle>
            <a:defPPr marL="0" marR="0" indent="0" algn="l" defTabSz="914096"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07893" rtl="0" eaLnBrk="1" fontAlgn="auto" latinLnBrk="0" hangingPunct="1">
              <a:lnSpc>
                <a:spcPct val="100000"/>
              </a:lnSpc>
              <a:spcBef>
                <a:spcPts val="0"/>
              </a:spcBef>
              <a:spcAft>
                <a:spcPts val="0"/>
              </a:spcAft>
              <a:buClrTx/>
              <a:buSzTx/>
              <a:buFontTx/>
              <a:buNone/>
              <a:tabLst/>
              <a:defRPr kumimoji="0" sz="1700" b="0" i="0" u="none" strike="noStrike" kern="1200" cap="none" spc="0" normalizeH="0" baseline="0">
                <a:ln>
                  <a:noFill/>
                </a:ln>
                <a:solidFill>
                  <a:srgbClr val="333E47"/>
                </a:solidFill>
                <a:effectLst/>
                <a:uFillTx/>
                <a:latin typeface="+mn-lt"/>
                <a:ea typeface="+mn-ea"/>
                <a:cs typeface="+mn-cs"/>
                <a:sym typeface="Calibri"/>
              </a:defRPr>
            </a:lvl1pPr>
            <a:lvl2pPr marL="456200" marR="0" indent="45632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2pPr>
            <a:lvl3pPr marL="912416" marR="0" indent="912660"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3pPr>
            <a:lvl4pPr marL="1368620" marR="0" indent="136898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4pPr>
            <a:lvl5pPr marL="1824835" marR="0" indent="1825326"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5pPr>
            <a:lvl6pPr marL="2281039" marR="0" indent="228165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6pPr>
            <a:lvl7pPr marL="2737242" marR="0" indent="273798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7pPr>
            <a:lvl8pPr marL="3193448" marR="0" indent="319430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8pPr>
            <a:lvl9pPr marL="3649657" marR="0" indent="365063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9pPr>
          </a:lstStyle>
          <a:p>
            <a:fld id="{86CB4B4D-7CA3-9044-876B-883B54F8677D}" type="slidenum">
              <a:rPr lang="en-GB" smtClean="0">
                <a:latin typeface="Calibri"/>
                <a:ea typeface="Calibri"/>
                <a:cs typeface="Calibri"/>
              </a:rPr>
              <a:pPr/>
              <a:t>10</a:t>
            </a:fld>
            <a:endParaRPr lang="uk-UA">
              <a:latin typeface="Calibri"/>
              <a:ea typeface="Calibri"/>
              <a:cs typeface="Calibri"/>
            </a:endParaRPr>
          </a:p>
        </p:txBody>
      </p:sp>
      <p:pic>
        <p:nvPicPr>
          <p:cNvPr id="13" name="image10.png">
            <a:extLst>
              <a:ext uri="{FF2B5EF4-FFF2-40B4-BE49-F238E27FC236}">
                <a16:creationId xmlns:a16="http://schemas.microsoft.com/office/drawing/2014/main" id="{11F8A734-3DD8-FD46-A664-6B241B5525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43656" y="10244154"/>
            <a:ext cx="815975" cy="71120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pic>
        <p:nvPicPr>
          <p:cNvPr id="11" name="Picture 10" descr="Al-Futtaim-logo-FCDAD671B6-seeklogo.com 2.png">
            <a:extLst>
              <a:ext uri="{FF2B5EF4-FFF2-40B4-BE49-F238E27FC236}">
                <a16:creationId xmlns:a16="http://schemas.microsoft.com/office/drawing/2014/main" id="{C99BCCDD-D997-D445-9B54-7687494F9F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
        <p:nvSpPr>
          <p:cNvPr id="14" name="Title 1">
            <a:extLst>
              <a:ext uri="{FF2B5EF4-FFF2-40B4-BE49-F238E27FC236}">
                <a16:creationId xmlns:a16="http://schemas.microsoft.com/office/drawing/2014/main" id="{BCDF1331-ABDE-CA44-9215-8ECF742C46D6}"/>
              </a:ext>
            </a:extLst>
          </p:cNvPr>
          <p:cNvSpPr>
            <a:spLocks noGrp="1"/>
          </p:cNvSpPr>
          <p:nvPr>
            <p:ph type="title"/>
          </p:nvPr>
        </p:nvSpPr>
        <p:spPr>
          <a:xfrm>
            <a:off x="1472268" y="3088214"/>
            <a:ext cx="16802007" cy="3207835"/>
          </a:xfrm>
        </p:spPr>
        <p:txBody>
          <a:bodyPr>
            <a:noAutofit/>
          </a:bodyPr>
          <a:lstStyle/>
          <a:p>
            <a:pPr algn="ctr"/>
            <a:r>
              <a:rPr lang="en-US" sz="6000" dirty="0">
                <a:solidFill>
                  <a:schemeClr val="bg1"/>
                </a:solidFill>
              </a:rPr>
              <a:t>One way to give meaning to an individual’s goal </a:t>
            </a:r>
            <a:br>
              <a:rPr lang="en-US" sz="6000" dirty="0">
                <a:solidFill>
                  <a:schemeClr val="bg1"/>
                </a:solidFill>
              </a:rPr>
            </a:br>
            <a:r>
              <a:rPr lang="en-US" sz="6000" dirty="0">
                <a:solidFill>
                  <a:schemeClr val="bg1"/>
                </a:solidFill>
              </a:rPr>
              <a:t>is to connect to the purpose of the company.</a:t>
            </a:r>
            <a:br>
              <a:rPr lang="en-US" sz="6000" dirty="0">
                <a:solidFill>
                  <a:schemeClr val="bg1"/>
                </a:solidFill>
              </a:rPr>
            </a:br>
            <a:br>
              <a:rPr lang="en-US" sz="6000" dirty="0">
                <a:solidFill>
                  <a:srgbClr val="16C3C0"/>
                </a:solidFill>
              </a:rPr>
            </a:br>
            <a:r>
              <a:rPr lang="en-US" sz="6000" dirty="0">
                <a:solidFill>
                  <a:srgbClr val="16C3C0"/>
                </a:solidFill>
              </a:rPr>
              <a:t>Al-</a:t>
            </a:r>
            <a:r>
              <a:rPr lang="en-US" sz="6000" dirty="0" err="1">
                <a:solidFill>
                  <a:srgbClr val="16C3C0"/>
                </a:solidFill>
              </a:rPr>
              <a:t>Futtaim</a:t>
            </a:r>
            <a:r>
              <a:rPr lang="en-US" sz="6000" dirty="0">
                <a:solidFill>
                  <a:srgbClr val="16C3C0"/>
                </a:solidFill>
              </a:rPr>
              <a:t> </a:t>
            </a:r>
            <a:r>
              <a:rPr lang="en-GB" sz="6000" dirty="0">
                <a:solidFill>
                  <a:srgbClr val="16C3C0"/>
                </a:solidFill>
              </a:rPr>
              <a:t>provides qualit</a:t>
            </a:r>
            <a:r>
              <a:rPr lang="en-GB" sz="5400" dirty="0">
                <a:solidFill>
                  <a:srgbClr val="16C3C0"/>
                </a:solidFill>
              </a:rPr>
              <a:t>y products and services that enrich people's lives and aspirations each and every </a:t>
            </a:r>
            <a:r>
              <a:rPr lang="en-GB" sz="6000" dirty="0">
                <a:solidFill>
                  <a:srgbClr val="16C3C0"/>
                </a:solidFill>
              </a:rPr>
              <a:t>day</a:t>
            </a:r>
            <a:br>
              <a:rPr lang="en-US" sz="6000" dirty="0">
                <a:solidFill>
                  <a:srgbClr val="16C3C0"/>
                </a:solidFill>
              </a:rPr>
            </a:br>
            <a:endParaRPr lang="en-US" altLang="en-US" sz="6000" dirty="0">
              <a:solidFill>
                <a:srgbClr val="16C3C0"/>
              </a:solidFill>
            </a:endParaRPr>
          </a:p>
        </p:txBody>
      </p:sp>
    </p:spTree>
    <p:extLst>
      <p:ext uri="{BB962C8B-B14F-4D97-AF65-F5344CB8AC3E}">
        <p14:creationId xmlns:p14="http://schemas.microsoft.com/office/powerpoint/2010/main" val="206797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926">
            <a:extLst>
              <a:ext uri="{FF2B5EF4-FFF2-40B4-BE49-F238E27FC236}">
                <a16:creationId xmlns:a16="http://schemas.microsoft.com/office/drawing/2014/main" id="{0FC8D654-DE1B-BF4B-BDBC-7EE66C7C9C08}"/>
              </a:ext>
            </a:extLst>
          </p:cNvPr>
          <p:cNvSpPr/>
          <p:nvPr/>
        </p:nvSpPr>
        <p:spPr>
          <a:xfrm>
            <a:off x="16" y="4"/>
            <a:ext cx="20345399" cy="11309350"/>
          </a:xfrm>
          <a:prstGeom prst="rect">
            <a:avLst/>
          </a:prstGeom>
          <a:solidFill>
            <a:srgbClr val="000000"/>
          </a:solidFill>
          <a:ln w="12700">
            <a:miter lim="400000"/>
          </a:ln>
          <a:effectLst>
            <a:outerShdw blurRad="38100" dist="23000" dir="5400000" rotWithShape="0">
              <a:srgbClr val="000000">
                <a:alpha val="35000"/>
              </a:srgbClr>
            </a:outerShdw>
          </a:effectLst>
        </p:spPr>
        <p:txBody>
          <a:bodyPr lIns="45330" tIns="45330" rIns="45330" bIns="45330" anchor="ctr"/>
          <a:lstStyle/>
          <a:p>
            <a:pPr algn="ctr" defTabSz="905100">
              <a:defRPr>
                <a:solidFill>
                  <a:srgbClr val="FFFFFF"/>
                </a:solidFill>
              </a:defRPr>
            </a:pPr>
            <a:endParaRPr dirty="0">
              <a:solidFill>
                <a:srgbClr val="FFFFFF"/>
              </a:solidFill>
              <a:latin typeface="Calibri"/>
              <a:ea typeface="Calibri"/>
              <a:cs typeface="Calibri"/>
            </a:endParaRPr>
          </a:p>
        </p:txBody>
      </p:sp>
      <p:sp>
        <p:nvSpPr>
          <p:cNvPr id="3" name="Slide Number Placeholder 2">
            <a:extLst>
              <a:ext uri="{FF2B5EF4-FFF2-40B4-BE49-F238E27FC236}">
                <a16:creationId xmlns:a16="http://schemas.microsoft.com/office/drawing/2014/main" id="{C44E602E-6AE5-6048-AFE2-1B9F7431E57E}"/>
              </a:ext>
            </a:extLst>
          </p:cNvPr>
          <p:cNvSpPr>
            <a:spLocks noGrp="1"/>
          </p:cNvSpPr>
          <p:nvPr>
            <p:ph type="sldNum" sz="quarter" idx="2"/>
          </p:nvPr>
        </p:nvSpPr>
        <p:spPr>
          <a:xfrm>
            <a:off x="18890927" y="777895"/>
            <a:ext cx="207990" cy="246221"/>
          </a:xfrm>
        </p:spPr>
        <p:txBody>
          <a:bodyPr/>
          <a:lstStyle/>
          <a:p>
            <a:fld id="{86CB4B4D-7CA3-9044-876B-883B54F8677D}" type="slidenum">
              <a:rPr lang="en-GB">
                <a:latin typeface="Calibri"/>
                <a:ea typeface="Calibri"/>
                <a:cs typeface="Calibri"/>
              </a:rPr>
              <a:pPr/>
              <a:t>11</a:t>
            </a:fld>
            <a:endParaRPr lang="en-GB" dirty="0">
              <a:latin typeface="Calibri"/>
              <a:ea typeface="Calibri"/>
              <a:cs typeface="Calibri"/>
            </a:endParaRPr>
          </a:p>
        </p:txBody>
      </p:sp>
      <p:sp>
        <p:nvSpPr>
          <p:cNvPr id="5" name="Shape 927">
            <a:extLst>
              <a:ext uri="{FF2B5EF4-FFF2-40B4-BE49-F238E27FC236}">
                <a16:creationId xmlns:a16="http://schemas.microsoft.com/office/drawing/2014/main" id="{A1CA3ACE-2E64-7944-8A22-81907D28F756}"/>
              </a:ext>
            </a:extLst>
          </p:cNvPr>
          <p:cNvSpPr/>
          <p:nvPr/>
        </p:nvSpPr>
        <p:spPr>
          <a:xfrm>
            <a:off x="10509080" y="4136524"/>
            <a:ext cx="91768" cy="1486692"/>
          </a:xfrm>
          <a:prstGeom prst="rect">
            <a:avLst/>
          </a:prstGeom>
          <a:ln w="12700">
            <a:miter lim="400000"/>
          </a:ln>
          <a:extLst>
            <a:ext uri="{C572A759-6A51-4108-AA02-DFA0A04FC94B}">
              <ma14:wrappingTextBoxFlag xmlns="" xmlns:ma14="http://schemas.microsoft.com/office/mac/drawingml/2011/main" val="1"/>
            </a:ext>
          </a:extLst>
        </p:spPr>
        <p:txBody>
          <a:bodyPr wrap="none" lIns="45381" tIns="45381" rIns="45381" bIns="45381">
            <a:spAutoFit/>
          </a:bodyPr>
          <a:lstStyle/>
          <a:p>
            <a:pPr marR="453789" algn="r" defTabSz="453789">
              <a:lnSpc>
                <a:spcPct val="90000"/>
              </a:lnSpc>
              <a:defRPr sz="10000" b="1">
                <a:solidFill>
                  <a:srgbClr val="535353"/>
                </a:solidFill>
              </a:defRPr>
            </a:pPr>
            <a:endParaRPr sz="9900" b="1">
              <a:solidFill>
                <a:srgbClr val="FFFFFF"/>
              </a:solidFill>
              <a:latin typeface="Calibri"/>
              <a:ea typeface="Calibri"/>
              <a:cs typeface="Calibri"/>
            </a:endParaRPr>
          </a:p>
        </p:txBody>
      </p:sp>
      <p:sp>
        <p:nvSpPr>
          <p:cNvPr id="8" name="Slide Number Placeholder 1">
            <a:extLst>
              <a:ext uri="{FF2B5EF4-FFF2-40B4-BE49-F238E27FC236}">
                <a16:creationId xmlns:a16="http://schemas.microsoft.com/office/drawing/2014/main" id="{3B1EA580-9689-9647-AE8A-3D7F41DDA3C3}"/>
              </a:ext>
            </a:extLst>
          </p:cNvPr>
          <p:cNvSpPr txBox="1">
            <a:spLocks/>
          </p:cNvSpPr>
          <p:nvPr/>
        </p:nvSpPr>
        <p:spPr>
          <a:xfrm>
            <a:off x="18877916" y="566719"/>
            <a:ext cx="220989" cy="261610"/>
          </a:xfrm>
          <a:prstGeom prst="rect">
            <a:avLst/>
          </a:prstGeom>
          <a:ln w="12700">
            <a:miter lim="400000"/>
          </a:ln>
        </p:spPr>
        <p:txBody>
          <a:bodyPr wrap="none" lIns="0" tIns="0" rIns="0" bIns="0">
            <a:spAutoFit/>
          </a:bodyPr>
          <a:lstStyle>
            <a:defPPr marL="0" marR="0" indent="0" algn="l" defTabSz="914096"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07893" rtl="0" eaLnBrk="1" fontAlgn="auto" latinLnBrk="0" hangingPunct="1">
              <a:lnSpc>
                <a:spcPct val="100000"/>
              </a:lnSpc>
              <a:spcBef>
                <a:spcPts val="0"/>
              </a:spcBef>
              <a:spcAft>
                <a:spcPts val="0"/>
              </a:spcAft>
              <a:buClrTx/>
              <a:buSzTx/>
              <a:buFontTx/>
              <a:buNone/>
              <a:tabLst/>
              <a:defRPr kumimoji="0" sz="1700" b="0" i="0" u="none" strike="noStrike" kern="1200" cap="none" spc="0" normalizeH="0" baseline="0">
                <a:ln>
                  <a:noFill/>
                </a:ln>
                <a:solidFill>
                  <a:srgbClr val="333E47"/>
                </a:solidFill>
                <a:effectLst/>
                <a:uFillTx/>
                <a:latin typeface="+mn-lt"/>
                <a:ea typeface="+mn-ea"/>
                <a:cs typeface="+mn-cs"/>
                <a:sym typeface="Calibri"/>
              </a:defRPr>
            </a:lvl1pPr>
            <a:lvl2pPr marL="456200" marR="0" indent="45632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2pPr>
            <a:lvl3pPr marL="912416" marR="0" indent="912660"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3pPr>
            <a:lvl4pPr marL="1368620" marR="0" indent="136898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4pPr>
            <a:lvl5pPr marL="1824835" marR="0" indent="1825326"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5pPr>
            <a:lvl6pPr marL="2281039" marR="0" indent="228165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6pPr>
            <a:lvl7pPr marL="2737242" marR="0" indent="273798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7pPr>
            <a:lvl8pPr marL="3193448" marR="0" indent="319430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8pPr>
            <a:lvl9pPr marL="3649657" marR="0" indent="365063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9pPr>
          </a:lstStyle>
          <a:p>
            <a:fld id="{86CB4B4D-7CA3-9044-876B-883B54F8677D}" type="slidenum">
              <a:rPr lang="en-GB" smtClean="0">
                <a:latin typeface="Calibri"/>
                <a:ea typeface="Calibri"/>
                <a:cs typeface="Calibri"/>
              </a:rPr>
              <a:pPr/>
              <a:t>11</a:t>
            </a:fld>
            <a:endParaRPr lang="uk-UA">
              <a:latin typeface="Calibri"/>
              <a:ea typeface="Calibri"/>
              <a:cs typeface="Calibri"/>
            </a:endParaRPr>
          </a:p>
        </p:txBody>
      </p:sp>
      <p:pic>
        <p:nvPicPr>
          <p:cNvPr id="13" name="image10.png">
            <a:extLst>
              <a:ext uri="{FF2B5EF4-FFF2-40B4-BE49-F238E27FC236}">
                <a16:creationId xmlns:a16="http://schemas.microsoft.com/office/drawing/2014/main" id="{11F8A734-3DD8-FD46-A664-6B241B5525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43656" y="10244154"/>
            <a:ext cx="815975" cy="71120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pic>
        <p:nvPicPr>
          <p:cNvPr id="11" name="Picture 10" descr="Al-Futtaim-logo-FCDAD671B6-seeklogo.com 2.png">
            <a:extLst>
              <a:ext uri="{FF2B5EF4-FFF2-40B4-BE49-F238E27FC236}">
                <a16:creationId xmlns:a16="http://schemas.microsoft.com/office/drawing/2014/main" id="{C99BCCDD-D997-D445-9B54-7687494F9F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
        <p:nvSpPr>
          <p:cNvPr id="14" name="Title 1">
            <a:extLst>
              <a:ext uri="{FF2B5EF4-FFF2-40B4-BE49-F238E27FC236}">
                <a16:creationId xmlns:a16="http://schemas.microsoft.com/office/drawing/2014/main" id="{BCDF1331-ABDE-CA44-9215-8ECF742C46D6}"/>
              </a:ext>
            </a:extLst>
          </p:cNvPr>
          <p:cNvSpPr>
            <a:spLocks noGrp="1"/>
          </p:cNvSpPr>
          <p:nvPr>
            <p:ph type="title"/>
          </p:nvPr>
        </p:nvSpPr>
        <p:spPr>
          <a:xfrm>
            <a:off x="1569960" y="4676494"/>
            <a:ext cx="16802007" cy="3207835"/>
          </a:xfrm>
        </p:spPr>
        <p:txBody>
          <a:bodyPr>
            <a:noAutofit/>
          </a:bodyPr>
          <a:lstStyle/>
          <a:p>
            <a:pPr algn="ctr"/>
            <a:r>
              <a:rPr lang="en-US" sz="6000" dirty="0">
                <a:solidFill>
                  <a:schemeClr val="bg1"/>
                </a:solidFill>
              </a:rPr>
              <a:t>Another way to give meaning to an individual’s goal </a:t>
            </a:r>
            <a:br>
              <a:rPr lang="en-US" sz="6000" dirty="0">
                <a:solidFill>
                  <a:schemeClr val="bg1"/>
                </a:solidFill>
              </a:rPr>
            </a:br>
            <a:r>
              <a:rPr lang="en-US" sz="6000" dirty="0">
                <a:solidFill>
                  <a:schemeClr val="bg1"/>
                </a:solidFill>
              </a:rPr>
              <a:t>is to connect it to </a:t>
            </a:r>
            <a:r>
              <a:rPr lang="en-US" sz="6000" i="1" dirty="0">
                <a:solidFill>
                  <a:srgbClr val="16C3C0"/>
                </a:solidFill>
              </a:rPr>
              <a:t>their own purpose</a:t>
            </a:r>
            <a:r>
              <a:rPr lang="en-US" sz="6000" dirty="0">
                <a:solidFill>
                  <a:schemeClr val="bg1"/>
                </a:solidFill>
              </a:rPr>
              <a:t>.</a:t>
            </a:r>
            <a:endParaRPr lang="en-US" altLang="en-US" sz="6000" dirty="0">
              <a:solidFill>
                <a:srgbClr val="16C3C0"/>
              </a:solidFill>
            </a:endParaRPr>
          </a:p>
        </p:txBody>
      </p:sp>
    </p:spTree>
    <p:extLst>
      <p:ext uri="{BB962C8B-B14F-4D97-AF65-F5344CB8AC3E}">
        <p14:creationId xmlns:p14="http://schemas.microsoft.com/office/powerpoint/2010/main" val="104038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4E602E-6AE5-6048-AFE2-1B9F7431E57E}"/>
              </a:ext>
            </a:extLst>
          </p:cNvPr>
          <p:cNvSpPr>
            <a:spLocks noGrp="1"/>
          </p:cNvSpPr>
          <p:nvPr>
            <p:ph type="sldNum" sz="quarter" idx="2"/>
          </p:nvPr>
        </p:nvSpPr>
        <p:spPr>
          <a:xfrm>
            <a:off x="18890917" y="777895"/>
            <a:ext cx="207990" cy="246221"/>
          </a:xfrm>
        </p:spPr>
        <p:txBody>
          <a:bodyPr/>
          <a:lstStyle/>
          <a:p>
            <a:fld id="{86CB4B4D-7CA3-9044-876B-883B54F8677D}" type="slidenum">
              <a:rPr lang="en-GB">
                <a:latin typeface="Calibri"/>
                <a:ea typeface="Calibri"/>
                <a:cs typeface="Calibri"/>
              </a:rPr>
              <a:pPr/>
              <a:t>12</a:t>
            </a:fld>
            <a:endParaRPr lang="en-GB" dirty="0">
              <a:latin typeface="Calibri"/>
              <a:ea typeface="Calibri"/>
              <a:cs typeface="Calibri"/>
            </a:endParaRPr>
          </a:p>
        </p:txBody>
      </p:sp>
      <p:sp>
        <p:nvSpPr>
          <p:cNvPr id="5" name="Shape 927">
            <a:extLst>
              <a:ext uri="{FF2B5EF4-FFF2-40B4-BE49-F238E27FC236}">
                <a16:creationId xmlns:a16="http://schemas.microsoft.com/office/drawing/2014/main" id="{A1CA3ACE-2E64-7944-8A22-81907D28F756}"/>
              </a:ext>
            </a:extLst>
          </p:cNvPr>
          <p:cNvSpPr/>
          <p:nvPr/>
        </p:nvSpPr>
        <p:spPr>
          <a:xfrm>
            <a:off x="10509080" y="4136524"/>
            <a:ext cx="91768" cy="1486692"/>
          </a:xfrm>
          <a:prstGeom prst="rect">
            <a:avLst/>
          </a:prstGeom>
          <a:ln w="12700">
            <a:miter lim="400000"/>
          </a:ln>
          <a:extLst>
            <a:ext uri="{C572A759-6A51-4108-AA02-DFA0A04FC94B}">
              <ma14:wrappingTextBoxFlag xmlns="" xmlns:ma14="http://schemas.microsoft.com/office/mac/drawingml/2011/main" val="1"/>
            </a:ext>
          </a:extLst>
        </p:spPr>
        <p:txBody>
          <a:bodyPr wrap="none" lIns="45381" tIns="45381" rIns="45381" bIns="45381">
            <a:spAutoFit/>
          </a:bodyPr>
          <a:lstStyle/>
          <a:p>
            <a:pPr marR="453789" algn="r" defTabSz="453789">
              <a:lnSpc>
                <a:spcPct val="90000"/>
              </a:lnSpc>
              <a:defRPr sz="10000" b="1">
                <a:solidFill>
                  <a:srgbClr val="535353"/>
                </a:solidFill>
              </a:defRPr>
            </a:pPr>
            <a:endParaRPr sz="9900" b="1">
              <a:solidFill>
                <a:srgbClr val="FFFFFF"/>
              </a:solidFill>
              <a:latin typeface="Calibri"/>
              <a:ea typeface="Calibri"/>
              <a:cs typeface="Calibri"/>
            </a:endParaRPr>
          </a:p>
        </p:txBody>
      </p:sp>
      <p:sp>
        <p:nvSpPr>
          <p:cNvPr id="8" name="Slide Number Placeholder 1">
            <a:extLst>
              <a:ext uri="{FF2B5EF4-FFF2-40B4-BE49-F238E27FC236}">
                <a16:creationId xmlns:a16="http://schemas.microsoft.com/office/drawing/2014/main" id="{3B1EA580-9689-9647-AE8A-3D7F41DDA3C3}"/>
              </a:ext>
            </a:extLst>
          </p:cNvPr>
          <p:cNvSpPr txBox="1">
            <a:spLocks/>
          </p:cNvSpPr>
          <p:nvPr/>
        </p:nvSpPr>
        <p:spPr>
          <a:xfrm>
            <a:off x="18877924" y="566719"/>
            <a:ext cx="220989" cy="261610"/>
          </a:xfrm>
          <a:prstGeom prst="rect">
            <a:avLst/>
          </a:prstGeom>
          <a:ln w="12700">
            <a:miter lim="400000"/>
          </a:ln>
        </p:spPr>
        <p:txBody>
          <a:bodyPr wrap="none" lIns="0" tIns="0" rIns="0" bIns="0">
            <a:spAutoFit/>
          </a:bodyPr>
          <a:lstStyle>
            <a:defPPr marL="0" marR="0" indent="0" algn="l" defTabSz="914096"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07893" rtl="0" eaLnBrk="1" fontAlgn="auto" latinLnBrk="0" hangingPunct="1">
              <a:lnSpc>
                <a:spcPct val="100000"/>
              </a:lnSpc>
              <a:spcBef>
                <a:spcPts val="0"/>
              </a:spcBef>
              <a:spcAft>
                <a:spcPts val="0"/>
              </a:spcAft>
              <a:buClrTx/>
              <a:buSzTx/>
              <a:buFontTx/>
              <a:buNone/>
              <a:tabLst/>
              <a:defRPr kumimoji="0" sz="1700" b="0" i="0" u="none" strike="noStrike" kern="1200" cap="none" spc="0" normalizeH="0" baseline="0">
                <a:ln>
                  <a:noFill/>
                </a:ln>
                <a:solidFill>
                  <a:srgbClr val="333E47"/>
                </a:solidFill>
                <a:effectLst/>
                <a:uFillTx/>
                <a:latin typeface="+mn-lt"/>
                <a:ea typeface="+mn-ea"/>
                <a:cs typeface="+mn-cs"/>
                <a:sym typeface="Calibri"/>
              </a:defRPr>
            </a:lvl1pPr>
            <a:lvl2pPr marL="456200" marR="0" indent="45632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2pPr>
            <a:lvl3pPr marL="912416" marR="0" indent="912660"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3pPr>
            <a:lvl4pPr marL="1368620" marR="0" indent="136898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4pPr>
            <a:lvl5pPr marL="1824835" marR="0" indent="1825326"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5pPr>
            <a:lvl6pPr marL="2281039" marR="0" indent="228165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6pPr>
            <a:lvl7pPr marL="2737242" marR="0" indent="273798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7pPr>
            <a:lvl8pPr marL="3193448" marR="0" indent="319430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8pPr>
            <a:lvl9pPr marL="3649657" marR="0" indent="365063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9pPr>
          </a:lstStyle>
          <a:p>
            <a:fld id="{86CB4B4D-7CA3-9044-876B-883B54F8677D}" type="slidenum">
              <a:rPr lang="en-GB" smtClean="0">
                <a:latin typeface="Calibri"/>
                <a:ea typeface="Calibri"/>
                <a:cs typeface="Calibri"/>
              </a:rPr>
              <a:pPr/>
              <a:t>12</a:t>
            </a:fld>
            <a:endParaRPr lang="uk-UA">
              <a:latin typeface="Calibri"/>
              <a:ea typeface="Calibri"/>
              <a:cs typeface="Calibri"/>
            </a:endParaRPr>
          </a:p>
        </p:txBody>
      </p:sp>
      <p:pic>
        <p:nvPicPr>
          <p:cNvPr id="13" name="image10.png">
            <a:extLst>
              <a:ext uri="{FF2B5EF4-FFF2-40B4-BE49-F238E27FC236}">
                <a16:creationId xmlns:a16="http://schemas.microsoft.com/office/drawing/2014/main" id="{11F8A734-3DD8-FD46-A664-6B241B5525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43656" y="10244154"/>
            <a:ext cx="815975" cy="71120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pic>
        <p:nvPicPr>
          <p:cNvPr id="11" name="Picture 10" descr="Al-Futtaim-logo-FCDAD671B6-seeklogo.com 2.png">
            <a:extLst>
              <a:ext uri="{FF2B5EF4-FFF2-40B4-BE49-F238E27FC236}">
                <a16:creationId xmlns:a16="http://schemas.microsoft.com/office/drawing/2014/main" id="{C99BCCDD-D997-D445-9B54-7687494F9F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
        <p:nvSpPr>
          <p:cNvPr id="14" name="Title 1">
            <a:extLst>
              <a:ext uri="{FF2B5EF4-FFF2-40B4-BE49-F238E27FC236}">
                <a16:creationId xmlns:a16="http://schemas.microsoft.com/office/drawing/2014/main" id="{BCDF1331-ABDE-CA44-9215-8ECF742C46D6}"/>
              </a:ext>
            </a:extLst>
          </p:cNvPr>
          <p:cNvSpPr>
            <a:spLocks noGrp="1"/>
          </p:cNvSpPr>
          <p:nvPr>
            <p:ph type="title"/>
          </p:nvPr>
        </p:nvSpPr>
        <p:spPr>
          <a:xfrm>
            <a:off x="1076641" y="833183"/>
            <a:ext cx="17750621" cy="1399957"/>
          </a:xfrm>
        </p:spPr>
        <p:txBody>
          <a:bodyPr>
            <a:normAutofit fontScale="90000"/>
          </a:bodyPr>
          <a:lstStyle/>
          <a:p>
            <a:pPr>
              <a:lnSpc>
                <a:spcPts val="7396"/>
              </a:lnSpc>
            </a:pPr>
            <a:r>
              <a:rPr lang="en-US" altLang="en-US" sz="7300" dirty="0">
                <a:solidFill>
                  <a:schemeClr val="bg1"/>
                </a:solidFill>
              </a:rPr>
              <a:t>Align with broader business objectives </a:t>
            </a:r>
            <a:br>
              <a:rPr lang="en-US" altLang="en-US" sz="7300" dirty="0">
                <a:solidFill>
                  <a:schemeClr val="bg1"/>
                </a:solidFill>
              </a:rPr>
            </a:br>
            <a:endParaRPr lang="en-US" altLang="en-US" sz="7300" dirty="0">
              <a:solidFill>
                <a:schemeClr val="bg1"/>
              </a:solidFill>
            </a:endParaRPr>
          </a:p>
        </p:txBody>
      </p:sp>
      <p:sp>
        <p:nvSpPr>
          <p:cNvPr id="12" name="object 3">
            <a:extLst>
              <a:ext uri="{FF2B5EF4-FFF2-40B4-BE49-F238E27FC236}">
                <a16:creationId xmlns:a16="http://schemas.microsoft.com/office/drawing/2014/main" id="{B7397F8D-98A4-C847-ADCA-2438F23F3EFE}"/>
              </a:ext>
            </a:extLst>
          </p:cNvPr>
          <p:cNvSpPr txBox="1">
            <a:spLocks noChangeArrowheads="1"/>
          </p:cNvSpPr>
          <p:nvPr/>
        </p:nvSpPr>
        <p:spPr bwMode="auto">
          <a:xfrm>
            <a:off x="1055687" y="2845933"/>
            <a:ext cx="17771574" cy="644221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1pPr>
            <a:lvl2pPr marL="742950" indent="-28575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2pPr>
            <a:lvl3pPr marL="11430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3pPr>
            <a:lvl4pPr marL="16002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4pPr>
            <a:lvl5pPr marL="20574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5pPr>
            <a:lvl6pPr marL="25146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6pPr>
            <a:lvl7pPr marL="29718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7pPr>
            <a:lvl8pPr marL="34290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8pPr>
            <a:lvl9pPr marL="38862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9pPr>
          </a:lstStyle>
          <a:p>
            <a:pPr eaLnBrk="1"/>
            <a:r>
              <a:rPr lang="en-GB" altLang="en-US" sz="4500" b="1" dirty="0">
                <a:solidFill>
                  <a:schemeClr val="bg1"/>
                </a:solidFill>
                <a:cs typeface="Calibri" panose="020F0502020204030204" pitchFamily="34" charset="0"/>
              </a:rPr>
              <a:t>Strategy</a:t>
            </a:r>
          </a:p>
          <a:p>
            <a:pPr eaLnBrk="1"/>
            <a:r>
              <a:rPr lang="en-GB" sz="4000" dirty="0">
                <a:solidFill>
                  <a:schemeClr val="bg1"/>
                </a:solidFill>
                <a:cs typeface="Calibri" panose="020F0502020204030204" pitchFamily="34" charset="0"/>
                <a:sym typeface="Calibri"/>
              </a:rPr>
              <a:t>Offer consumers more ways to pay.</a:t>
            </a:r>
          </a:p>
          <a:p>
            <a:pPr eaLnBrk="1"/>
            <a:endParaRPr lang="en-GB" sz="4500" dirty="0">
              <a:solidFill>
                <a:schemeClr val="bg1"/>
              </a:solidFill>
              <a:cs typeface="Calibri" panose="020F0502020204030204" pitchFamily="34" charset="0"/>
              <a:sym typeface="Calibri"/>
            </a:endParaRPr>
          </a:p>
          <a:p>
            <a:pPr eaLnBrk="1"/>
            <a:r>
              <a:rPr lang="en-GB" sz="4500" b="1" dirty="0">
                <a:solidFill>
                  <a:schemeClr val="bg1"/>
                </a:solidFill>
                <a:cs typeface="Calibri" panose="020F0502020204030204" pitchFamily="34" charset="0"/>
                <a:sym typeface="Calibri"/>
              </a:rPr>
              <a:t>Departmental objective</a:t>
            </a:r>
          </a:p>
          <a:p>
            <a:pPr eaLnBrk="1"/>
            <a:r>
              <a:rPr lang="en-US" sz="4000" dirty="0">
                <a:solidFill>
                  <a:schemeClr val="bg1"/>
                </a:solidFill>
              </a:rPr>
              <a:t>Decrease shopping cart abandonment by 10% versus the same period last year.</a:t>
            </a:r>
            <a:r>
              <a:rPr lang="en-GB" sz="4000" dirty="0">
                <a:solidFill>
                  <a:schemeClr val="bg1"/>
                </a:solidFill>
              </a:rPr>
              <a:t> </a:t>
            </a:r>
          </a:p>
          <a:p>
            <a:pPr eaLnBrk="1"/>
            <a:endParaRPr lang="en-GB" sz="4000" dirty="0">
              <a:solidFill>
                <a:schemeClr val="bg1"/>
              </a:solidFill>
              <a:sym typeface="Calibri"/>
            </a:endParaRPr>
          </a:p>
          <a:p>
            <a:pPr eaLnBrk="1"/>
            <a:r>
              <a:rPr lang="en-GB" sz="4000" b="1" dirty="0">
                <a:solidFill>
                  <a:schemeClr val="bg1"/>
                </a:solidFill>
                <a:sym typeface="Calibri"/>
              </a:rPr>
              <a:t>Employee’s objective</a:t>
            </a:r>
          </a:p>
          <a:p>
            <a:pPr eaLnBrk="1"/>
            <a:r>
              <a:rPr lang="en-US" sz="4000" dirty="0">
                <a:solidFill>
                  <a:schemeClr val="bg1"/>
                </a:solidFill>
              </a:rPr>
              <a:t>Optimize checkout flow by upgrading the online payment system from one to two payment options by end of August 2019 and achieve 80% conversion rate by new payment method and card type.</a:t>
            </a:r>
            <a:r>
              <a:rPr lang="en-US" sz="4000" b="1" dirty="0">
                <a:solidFill>
                  <a:schemeClr val="bg1"/>
                </a:solidFill>
              </a:rPr>
              <a:t> </a:t>
            </a:r>
            <a:endParaRPr lang="en-GB" sz="4000" dirty="0">
              <a:solidFill>
                <a:schemeClr val="bg1"/>
              </a:solidFill>
              <a:sym typeface="Calibri"/>
            </a:endParaRPr>
          </a:p>
        </p:txBody>
      </p:sp>
    </p:spTree>
    <p:extLst>
      <p:ext uri="{BB962C8B-B14F-4D97-AF65-F5344CB8AC3E}">
        <p14:creationId xmlns:p14="http://schemas.microsoft.com/office/powerpoint/2010/main" val="448535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fade">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xEl>
                                              <p:pRg st="3" end="3"/>
                                            </p:txEl>
                                          </p:spTgt>
                                        </p:tgtEl>
                                        <p:attrNameLst>
                                          <p:attrName>style.visibility</p:attrName>
                                        </p:attrNameLst>
                                      </p:cBhvr>
                                      <p:to>
                                        <p:strVal val="visible"/>
                                      </p:to>
                                    </p:set>
                                    <p:animEffect transition="in" filter="fade">
                                      <p:cBhvr>
                                        <p:cTn id="17" dur="500"/>
                                        <p:tgtEl>
                                          <p:spTgt spid="1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xEl>
                                              <p:pRg st="4" end="4"/>
                                            </p:txEl>
                                          </p:spTgt>
                                        </p:tgtEl>
                                        <p:attrNameLst>
                                          <p:attrName>style.visibility</p:attrName>
                                        </p:attrNameLst>
                                      </p:cBhvr>
                                      <p:to>
                                        <p:strVal val="visible"/>
                                      </p:to>
                                    </p:set>
                                    <p:animEffect transition="in" filter="fade">
                                      <p:cBhvr>
                                        <p:cTn id="22" dur="500"/>
                                        <p:tgtEl>
                                          <p:spTgt spid="12">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xEl>
                                              <p:pRg st="6" end="6"/>
                                            </p:txEl>
                                          </p:spTgt>
                                        </p:tgtEl>
                                        <p:attrNameLst>
                                          <p:attrName>style.visibility</p:attrName>
                                        </p:attrNameLst>
                                      </p:cBhvr>
                                      <p:to>
                                        <p:strVal val="visible"/>
                                      </p:to>
                                    </p:set>
                                    <p:animEffect transition="in" filter="fade">
                                      <p:cBhvr>
                                        <p:cTn id="27" dur="500"/>
                                        <p:tgtEl>
                                          <p:spTgt spid="12">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2">
                                            <p:txEl>
                                              <p:pRg st="7" end="7"/>
                                            </p:txEl>
                                          </p:spTgt>
                                        </p:tgtEl>
                                        <p:attrNameLst>
                                          <p:attrName>style.visibility</p:attrName>
                                        </p:attrNameLst>
                                      </p:cBhvr>
                                      <p:to>
                                        <p:strVal val="visible"/>
                                      </p:to>
                                    </p:set>
                                    <p:animEffect transition="in" filter="fade">
                                      <p:cBhvr>
                                        <p:cTn id="32" dur="500"/>
                                        <p:tgtEl>
                                          <p:spTgt spid="1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4E602E-6AE5-6048-AFE2-1B9F7431E57E}"/>
              </a:ext>
            </a:extLst>
          </p:cNvPr>
          <p:cNvSpPr>
            <a:spLocks noGrp="1"/>
          </p:cNvSpPr>
          <p:nvPr>
            <p:ph type="sldNum" sz="quarter" idx="2"/>
          </p:nvPr>
        </p:nvSpPr>
        <p:spPr>
          <a:xfrm>
            <a:off x="18890917" y="777895"/>
            <a:ext cx="207990" cy="246221"/>
          </a:xfrm>
        </p:spPr>
        <p:txBody>
          <a:bodyPr/>
          <a:lstStyle/>
          <a:p>
            <a:fld id="{86CB4B4D-7CA3-9044-876B-883B54F8677D}" type="slidenum">
              <a:rPr lang="en-GB">
                <a:latin typeface="Calibri"/>
                <a:ea typeface="Calibri"/>
                <a:cs typeface="Calibri"/>
              </a:rPr>
              <a:pPr/>
              <a:t>13</a:t>
            </a:fld>
            <a:endParaRPr lang="en-GB" dirty="0">
              <a:latin typeface="Calibri"/>
              <a:ea typeface="Calibri"/>
              <a:cs typeface="Calibri"/>
            </a:endParaRPr>
          </a:p>
        </p:txBody>
      </p:sp>
      <p:sp>
        <p:nvSpPr>
          <p:cNvPr id="5" name="Shape 927">
            <a:extLst>
              <a:ext uri="{FF2B5EF4-FFF2-40B4-BE49-F238E27FC236}">
                <a16:creationId xmlns:a16="http://schemas.microsoft.com/office/drawing/2014/main" id="{A1CA3ACE-2E64-7944-8A22-81907D28F756}"/>
              </a:ext>
            </a:extLst>
          </p:cNvPr>
          <p:cNvSpPr/>
          <p:nvPr/>
        </p:nvSpPr>
        <p:spPr>
          <a:xfrm>
            <a:off x="10509080" y="4136524"/>
            <a:ext cx="91768" cy="1486692"/>
          </a:xfrm>
          <a:prstGeom prst="rect">
            <a:avLst/>
          </a:prstGeom>
          <a:ln w="12700">
            <a:miter lim="400000"/>
          </a:ln>
          <a:extLst>
            <a:ext uri="{C572A759-6A51-4108-AA02-DFA0A04FC94B}">
              <ma14:wrappingTextBoxFlag xmlns="" xmlns:ma14="http://schemas.microsoft.com/office/mac/drawingml/2011/main" val="1"/>
            </a:ext>
          </a:extLst>
        </p:spPr>
        <p:txBody>
          <a:bodyPr wrap="none" lIns="45381" tIns="45381" rIns="45381" bIns="45381">
            <a:spAutoFit/>
          </a:bodyPr>
          <a:lstStyle/>
          <a:p>
            <a:pPr marR="453789" algn="r" defTabSz="453789">
              <a:lnSpc>
                <a:spcPct val="90000"/>
              </a:lnSpc>
              <a:defRPr sz="10000" b="1">
                <a:solidFill>
                  <a:srgbClr val="535353"/>
                </a:solidFill>
              </a:defRPr>
            </a:pPr>
            <a:endParaRPr sz="9900" b="1">
              <a:solidFill>
                <a:srgbClr val="FFFFFF"/>
              </a:solidFill>
              <a:latin typeface="Calibri"/>
              <a:ea typeface="Calibri"/>
              <a:cs typeface="Calibri"/>
            </a:endParaRPr>
          </a:p>
        </p:txBody>
      </p:sp>
      <p:sp>
        <p:nvSpPr>
          <p:cNvPr id="6" name="Shape 886">
            <a:extLst>
              <a:ext uri="{FF2B5EF4-FFF2-40B4-BE49-F238E27FC236}">
                <a16:creationId xmlns:a16="http://schemas.microsoft.com/office/drawing/2014/main" id="{2153B588-1546-DC49-97C6-6B953C0804BF}"/>
              </a:ext>
            </a:extLst>
          </p:cNvPr>
          <p:cNvSpPr/>
          <p:nvPr/>
        </p:nvSpPr>
        <p:spPr>
          <a:xfrm>
            <a:off x="7485257" y="2621848"/>
            <a:ext cx="11468655" cy="5961774"/>
          </a:xfrm>
          <a:prstGeom prst="roundRect">
            <a:avLst>
              <a:gd name="adj" fmla="val 7908"/>
            </a:avLst>
          </a:prstGeom>
          <a:solidFill>
            <a:srgbClr val="FFFFFF"/>
          </a:solidFill>
          <a:ln w="12700">
            <a:miter lim="400000"/>
          </a:ln>
          <a:effectLst>
            <a:outerShdw blurRad="38100" dist="23000" dir="5400000" rotWithShape="0">
              <a:srgbClr val="000000">
                <a:alpha val="35000"/>
              </a:srgbClr>
            </a:outerShdw>
          </a:effectLst>
        </p:spPr>
        <p:txBody>
          <a:bodyPr lIns="45381" tIns="45381" rIns="45381" bIns="45381" anchor="ctr"/>
          <a:lstStyle/>
          <a:p>
            <a:pPr defTabSz="906188">
              <a:spcBef>
                <a:spcPts val="1799"/>
              </a:spcBef>
              <a:defRPr sz="3600">
                <a:solidFill>
                  <a:srgbClr val="333E47"/>
                </a:solidFill>
              </a:defRPr>
            </a:pPr>
            <a:endParaRPr sz="3600">
              <a:solidFill>
                <a:srgbClr val="333E47"/>
              </a:solidFill>
              <a:latin typeface="Calibri"/>
              <a:ea typeface="Calibri"/>
              <a:cs typeface="Calibri"/>
            </a:endParaRPr>
          </a:p>
        </p:txBody>
      </p:sp>
      <p:sp>
        <p:nvSpPr>
          <p:cNvPr id="7" name="Rectangle 6">
            <a:extLst>
              <a:ext uri="{FF2B5EF4-FFF2-40B4-BE49-F238E27FC236}">
                <a16:creationId xmlns:a16="http://schemas.microsoft.com/office/drawing/2014/main" id="{029A894F-842B-714D-80DC-81373FC20F99}"/>
              </a:ext>
            </a:extLst>
          </p:cNvPr>
          <p:cNvSpPr/>
          <p:nvPr/>
        </p:nvSpPr>
        <p:spPr>
          <a:xfrm>
            <a:off x="8046846" y="3474494"/>
            <a:ext cx="10650248" cy="4862284"/>
          </a:xfrm>
          <a:prstGeom prst="rect">
            <a:avLst/>
          </a:prstGeom>
        </p:spPr>
        <p:txBody>
          <a:bodyPr wrap="square" lIns="90753" tIns="45381" rIns="90753" bIns="45381">
            <a:spAutoFit/>
          </a:bodyPr>
          <a:lstStyle/>
          <a:p>
            <a:pPr defTabSz="906188"/>
            <a:r>
              <a:rPr lang="en-US" sz="4500" b="1" dirty="0">
                <a:solidFill>
                  <a:srgbClr val="2D3E50"/>
                </a:solidFill>
                <a:latin typeface="Calibri"/>
                <a:ea typeface="Calibri"/>
                <a:cs typeface="Calibri"/>
              </a:rPr>
              <a:t>People want to do work that is </a:t>
            </a:r>
            <a:r>
              <a:rPr lang="en-US" sz="4500" b="1" dirty="0">
                <a:solidFill>
                  <a:srgbClr val="FA4862"/>
                </a:solidFill>
                <a:latin typeface="Calibri"/>
                <a:ea typeface="Calibri"/>
                <a:cs typeface="Calibri"/>
              </a:rPr>
              <a:t>meaningful</a:t>
            </a:r>
            <a:r>
              <a:rPr lang="en-US" sz="4500" b="1" dirty="0">
                <a:solidFill>
                  <a:srgbClr val="2D3E50"/>
                </a:solidFill>
                <a:latin typeface="Calibri"/>
                <a:ea typeface="Calibri"/>
                <a:cs typeface="Calibri"/>
              </a:rPr>
              <a:t>.</a:t>
            </a:r>
          </a:p>
          <a:p>
            <a:pPr defTabSz="906188"/>
            <a:endParaRPr lang="en-US" sz="4500" b="1" dirty="0">
              <a:solidFill>
                <a:srgbClr val="2D3E50"/>
              </a:solidFill>
              <a:latin typeface="Calibri"/>
              <a:ea typeface="Calibri"/>
              <a:cs typeface="Calibri"/>
            </a:endParaRPr>
          </a:p>
          <a:p>
            <a:pPr defTabSz="906188"/>
            <a:r>
              <a:rPr lang="en-US" sz="4500" b="1" dirty="0">
                <a:solidFill>
                  <a:srgbClr val="2D3E50"/>
                </a:solidFill>
                <a:latin typeface="Calibri"/>
                <a:ea typeface="Calibri"/>
                <a:cs typeface="Calibri"/>
              </a:rPr>
              <a:t>Connect their goals to a </a:t>
            </a:r>
            <a:r>
              <a:rPr lang="en-US" sz="4500" b="1" dirty="0">
                <a:solidFill>
                  <a:srgbClr val="FA4862"/>
                </a:solidFill>
                <a:latin typeface="Calibri"/>
                <a:ea typeface="Calibri"/>
                <a:cs typeface="Calibri"/>
              </a:rPr>
              <a:t>bigger purpose</a:t>
            </a:r>
            <a:r>
              <a:rPr lang="en-US" sz="4500" b="1" dirty="0">
                <a:solidFill>
                  <a:schemeClr val="tx1">
                    <a:lumMod val="75000"/>
                    <a:lumOff val="25000"/>
                  </a:schemeClr>
                </a:solidFill>
                <a:latin typeface="Calibri"/>
                <a:ea typeface="Calibri"/>
                <a:cs typeface="Calibri"/>
              </a:rPr>
              <a:t>.</a:t>
            </a:r>
          </a:p>
          <a:p>
            <a:pPr defTabSz="906188"/>
            <a:endParaRPr lang="en-US" sz="4500" b="1" dirty="0">
              <a:solidFill>
                <a:srgbClr val="F62C50"/>
              </a:solidFill>
              <a:latin typeface="Calibri"/>
              <a:ea typeface="Calibri"/>
              <a:cs typeface="Calibri"/>
            </a:endParaRPr>
          </a:p>
          <a:p>
            <a:pPr defTabSz="906188"/>
            <a:r>
              <a:rPr lang="en-US" sz="4500" b="1" dirty="0">
                <a:solidFill>
                  <a:srgbClr val="FA4862"/>
                </a:solidFill>
              </a:rPr>
              <a:t>Align</a:t>
            </a:r>
            <a:r>
              <a:rPr lang="en-US" sz="4500" b="1" dirty="0">
                <a:solidFill>
                  <a:srgbClr val="F62C50"/>
                </a:solidFill>
              </a:rPr>
              <a:t> </a:t>
            </a:r>
            <a:r>
              <a:rPr lang="en-US" sz="4500" b="1" dirty="0">
                <a:solidFill>
                  <a:srgbClr val="2D3E50"/>
                </a:solidFill>
              </a:rPr>
              <a:t>their goals with broader business objectives.</a:t>
            </a:r>
            <a:endParaRPr lang="en-US" sz="4500" b="1" dirty="0">
              <a:solidFill>
                <a:srgbClr val="F62C50"/>
              </a:solidFill>
              <a:latin typeface="Calibri"/>
              <a:ea typeface="Calibri"/>
              <a:cs typeface="Calibri"/>
            </a:endParaRPr>
          </a:p>
          <a:p>
            <a:pPr defTabSz="906188"/>
            <a:endParaRPr lang="en-US" sz="4000" b="1" dirty="0">
              <a:solidFill>
                <a:srgbClr val="263039"/>
              </a:solidFill>
              <a:latin typeface="Calibri"/>
              <a:ea typeface="Calibri"/>
              <a:cs typeface="Calibri"/>
            </a:endParaRPr>
          </a:p>
        </p:txBody>
      </p:sp>
      <p:sp>
        <p:nvSpPr>
          <p:cNvPr id="8" name="Slide Number Placeholder 1">
            <a:extLst>
              <a:ext uri="{FF2B5EF4-FFF2-40B4-BE49-F238E27FC236}">
                <a16:creationId xmlns:a16="http://schemas.microsoft.com/office/drawing/2014/main" id="{3B1EA580-9689-9647-AE8A-3D7F41DDA3C3}"/>
              </a:ext>
            </a:extLst>
          </p:cNvPr>
          <p:cNvSpPr txBox="1">
            <a:spLocks/>
          </p:cNvSpPr>
          <p:nvPr/>
        </p:nvSpPr>
        <p:spPr>
          <a:xfrm>
            <a:off x="18877924" y="566719"/>
            <a:ext cx="220989" cy="261610"/>
          </a:xfrm>
          <a:prstGeom prst="rect">
            <a:avLst/>
          </a:prstGeom>
          <a:ln w="12700">
            <a:miter lim="400000"/>
          </a:ln>
        </p:spPr>
        <p:txBody>
          <a:bodyPr wrap="none" lIns="0" tIns="0" rIns="0" bIns="0">
            <a:spAutoFit/>
          </a:bodyPr>
          <a:lstStyle>
            <a:defPPr marL="0" marR="0" indent="0" algn="l" defTabSz="914096"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07893" rtl="0" eaLnBrk="1" fontAlgn="auto" latinLnBrk="0" hangingPunct="1">
              <a:lnSpc>
                <a:spcPct val="100000"/>
              </a:lnSpc>
              <a:spcBef>
                <a:spcPts val="0"/>
              </a:spcBef>
              <a:spcAft>
                <a:spcPts val="0"/>
              </a:spcAft>
              <a:buClrTx/>
              <a:buSzTx/>
              <a:buFontTx/>
              <a:buNone/>
              <a:tabLst/>
              <a:defRPr kumimoji="0" sz="1700" b="0" i="0" u="none" strike="noStrike" kern="1200" cap="none" spc="0" normalizeH="0" baseline="0">
                <a:ln>
                  <a:noFill/>
                </a:ln>
                <a:solidFill>
                  <a:srgbClr val="333E47"/>
                </a:solidFill>
                <a:effectLst/>
                <a:uFillTx/>
                <a:latin typeface="+mn-lt"/>
                <a:ea typeface="+mn-ea"/>
                <a:cs typeface="+mn-cs"/>
                <a:sym typeface="Calibri"/>
              </a:defRPr>
            </a:lvl1pPr>
            <a:lvl2pPr marL="456200" marR="0" indent="45632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2pPr>
            <a:lvl3pPr marL="912416" marR="0" indent="912660"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3pPr>
            <a:lvl4pPr marL="1368620" marR="0" indent="136898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4pPr>
            <a:lvl5pPr marL="1824835" marR="0" indent="1825326"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5pPr>
            <a:lvl6pPr marL="2281039" marR="0" indent="228165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6pPr>
            <a:lvl7pPr marL="2737242" marR="0" indent="273798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7pPr>
            <a:lvl8pPr marL="3193448" marR="0" indent="319430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8pPr>
            <a:lvl9pPr marL="3649657" marR="0" indent="365063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9pPr>
          </a:lstStyle>
          <a:p>
            <a:fld id="{86CB4B4D-7CA3-9044-876B-883B54F8677D}" type="slidenum">
              <a:rPr lang="en-GB" smtClean="0">
                <a:latin typeface="Calibri"/>
                <a:ea typeface="Calibri"/>
                <a:cs typeface="Calibri"/>
              </a:rPr>
              <a:pPr/>
              <a:t>13</a:t>
            </a:fld>
            <a:endParaRPr lang="uk-UA">
              <a:latin typeface="Calibri"/>
              <a:ea typeface="Calibri"/>
              <a:cs typeface="Calibri"/>
            </a:endParaRPr>
          </a:p>
        </p:txBody>
      </p:sp>
      <p:sp>
        <p:nvSpPr>
          <p:cNvPr id="9" name="Oval 8">
            <a:extLst>
              <a:ext uri="{FF2B5EF4-FFF2-40B4-BE49-F238E27FC236}">
                <a16:creationId xmlns:a16="http://schemas.microsoft.com/office/drawing/2014/main" id="{FAA5B384-38DD-4C47-9F09-2ACD9AE71893}"/>
              </a:ext>
            </a:extLst>
          </p:cNvPr>
          <p:cNvSpPr/>
          <p:nvPr/>
        </p:nvSpPr>
        <p:spPr>
          <a:xfrm>
            <a:off x="760194" y="2673905"/>
            <a:ext cx="5948515" cy="594851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0753" tIns="45381" rIns="90753" bIns="45381" rtlCol="0" anchor="ctr"/>
          <a:lstStyle/>
          <a:p>
            <a:pPr algn="ctr" defTabSz="906188"/>
            <a:r>
              <a:rPr lang="en-US">
                <a:solidFill>
                  <a:srgbClr val="FFFFFF"/>
                </a:solidFill>
                <a:latin typeface="Calibri"/>
                <a:ea typeface="Calibri"/>
                <a:cs typeface="Calibri"/>
              </a:rPr>
              <a:t>v</a:t>
            </a:r>
          </a:p>
        </p:txBody>
      </p:sp>
      <p:sp>
        <p:nvSpPr>
          <p:cNvPr id="10" name="Rectangle 9">
            <a:extLst>
              <a:ext uri="{FF2B5EF4-FFF2-40B4-BE49-F238E27FC236}">
                <a16:creationId xmlns:a16="http://schemas.microsoft.com/office/drawing/2014/main" id="{83B28221-5020-2A45-B081-FD98E8A99B7E}"/>
              </a:ext>
            </a:extLst>
          </p:cNvPr>
          <p:cNvSpPr/>
          <p:nvPr/>
        </p:nvSpPr>
        <p:spPr>
          <a:xfrm>
            <a:off x="1273979" y="6103374"/>
            <a:ext cx="4909435" cy="1172461"/>
          </a:xfrm>
          <a:prstGeom prst="rect">
            <a:avLst/>
          </a:prstGeom>
        </p:spPr>
        <p:txBody>
          <a:bodyPr wrap="square" lIns="90753" tIns="45381" rIns="90753" bIns="45381">
            <a:spAutoFit/>
          </a:bodyPr>
          <a:lstStyle/>
          <a:p>
            <a:pPr algn="ctr" defTabSz="906188">
              <a:lnSpc>
                <a:spcPct val="80000"/>
              </a:lnSpc>
            </a:pPr>
            <a:r>
              <a:rPr lang="en-GB" sz="4300" b="1" dirty="0">
                <a:solidFill>
                  <a:srgbClr val="333E47"/>
                </a:solidFill>
                <a:latin typeface="Calibri"/>
                <a:ea typeface="Calibri"/>
                <a:cs typeface="Calibri"/>
              </a:rPr>
              <a:t>Make it </a:t>
            </a:r>
            <a:br>
              <a:rPr lang="en-GB" sz="4300" b="1" dirty="0">
                <a:solidFill>
                  <a:srgbClr val="333E47"/>
                </a:solidFill>
                <a:latin typeface="Calibri"/>
                <a:ea typeface="Calibri"/>
                <a:cs typeface="Calibri"/>
              </a:rPr>
            </a:br>
            <a:r>
              <a:rPr lang="en-GB" sz="4300" b="1" dirty="0">
                <a:solidFill>
                  <a:srgbClr val="16C3C0"/>
                </a:solidFill>
                <a:latin typeface="Calibri"/>
                <a:ea typeface="Calibri"/>
                <a:cs typeface="Calibri"/>
              </a:rPr>
              <a:t>meaningful</a:t>
            </a:r>
            <a:endParaRPr lang="en-US" sz="4300" b="1" dirty="0">
              <a:solidFill>
                <a:srgbClr val="16C3C0"/>
              </a:solidFill>
              <a:latin typeface="Calibri"/>
              <a:ea typeface="Calibri"/>
              <a:cs typeface="Calibri"/>
            </a:endParaRPr>
          </a:p>
        </p:txBody>
      </p:sp>
      <p:pic>
        <p:nvPicPr>
          <p:cNvPr id="12" name="Picture 11" descr="Screenshot 2019-09-25 at 09.23.04.png">
            <a:extLst>
              <a:ext uri="{FF2B5EF4-FFF2-40B4-BE49-F238E27FC236}">
                <a16:creationId xmlns:a16="http://schemas.microsoft.com/office/drawing/2014/main" id="{D63CBED6-9AED-9044-A50F-42A73C0F14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0985" y="3771709"/>
            <a:ext cx="1777999" cy="1790700"/>
          </a:xfrm>
          <a:prstGeom prst="rect">
            <a:avLst/>
          </a:prstGeom>
        </p:spPr>
      </p:pic>
      <p:pic>
        <p:nvPicPr>
          <p:cNvPr id="13" name="image10.png">
            <a:extLst>
              <a:ext uri="{FF2B5EF4-FFF2-40B4-BE49-F238E27FC236}">
                <a16:creationId xmlns:a16="http://schemas.microsoft.com/office/drawing/2014/main" id="{11F8A734-3DD8-FD46-A664-6B241B5525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943656" y="10244154"/>
            <a:ext cx="815975" cy="71120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pic>
        <p:nvPicPr>
          <p:cNvPr id="11" name="Picture 10" descr="Al-Futtaim-logo-FCDAD671B6-seeklogo.com 2.png">
            <a:extLst>
              <a:ext uri="{FF2B5EF4-FFF2-40B4-BE49-F238E27FC236}">
                <a16:creationId xmlns:a16="http://schemas.microsoft.com/office/drawing/2014/main" id="{C99BCCDD-D997-D445-9B54-7687494F9F6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Tree>
    <p:extLst>
      <p:ext uri="{BB962C8B-B14F-4D97-AF65-F5344CB8AC3E}">
        <p14:creationId xmlns:p14="http://schemas.microsoft.com/office/powerpoint/2010/main" val="197775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animEffect transition="in" filter="fade">
                                      <p:cBhvr>
                                        <p:cTn id="17"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7" name="Picture 4">
            <a:extLst>
              <a:ext uri="{FF2B5EF4-FFF2-40B4-BE49-F238E27FC236}">
                <a16:creationId xmlns:a16="http://schemas.microsoft.com/office/drawing/2014/main" id="{4804CB9F-A222-489D-9132-7B91831E4F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4" y="0"/>
            <a:ext cx="20094576" cy="1130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179E2E91-4F69-46B5-B8CC-6B0E734C3622}"/>
              </a:ext>
            </a:extLst>
          </p:cNvPr>
          <p:cNvSpPr>
            <a:spLocks noGrp="1"/>
          </p:cNvSpPr>
          <p:nvPr>
            <p:ph type="title"/>
          </p:nvPr>
        </p:nvSpPr>
        <p:spPr>
          <a:xfrm>
            <a:off x="1055704" y="522288"/>
            <a:ext cx="12344401" cy="1399957"/>
          </a:xfrm>
        </p:spPr>
        <p:txBody>
          <a:bodyPr>
            <a:normAutofit/>
          </a:bodyPr>
          <a:lstStyle/>
          <a:p>
            <a:pPr eaLnBrk="1" hangingPunct="1"/>
            <a:r>
              <a:rPr lang="en-US" altLang="en-US" sz="8100" dirty="0">
                <a:solidFill>
                  <a:schemeClr val="bg1"/>
                </a:solidFill>
              </a:rPr>
              <a:t>Lens 1: Is it </a:t>
            </a:r>
            <a:r>
              <a:rPr lang="en-US" altLang="en-US" sz="8100" dirty="0">
                <a:solidFill>
                  <a:srgbClr val="FFC000"/>
                </a:solidFill>
              </a:rPr>
              <a:t>meaningful</a:t>
            </a:r>
            <a:r>
              <a:rPr lang="en-US" altLang="en-US" sz="8100" dirty="0">
                <a:solidFill>
                  <a:schemeClr val="bg1"/>
                </a:solidFill>
              </a:rPr>
              <a:t>?</a:t>
            </a:r>
          </a:p>
        </p:txBody>
      </p:sp>
      <p:sp>
        <p:nvSpPr>
          <p:cNvPr id="142340" name="object 3">
            <a:extLst>
              <a:ext uri="{FF2B5EF4-FFF2-40B4-BE49-F238E27FC236}">
                <a16:creationId xmlns:a16="http://schemas.microsoft.com/office/drawing/2014/main" id="{5D850EF9-71E3-4B2E-ADA1-7AB0F239149C}"/>
              </a:ext>
            </a:extLst>
          </p:cNvPr>
          <p:cNvSpPr txBox="1">
            <a:spLocks noChangeArrowheads="1"/>
          </p:cNvSpPr>
          <p:nvPr/>
        </p:nvSpPr>
        <p:spPr bwMode="auto">
          <a:xfrm>
            <a:off x="1108019" y="2437289"/>
            <a:ext cx="17064667" cy="729520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1pPr>
            <a:lvl2pPr marL="742950" indent="-28575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2pPr>
            <a:lvl3pPr marL="11430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3pPr>
            <a:lvl4pPr marL="16002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4pPr>
            <a:lvl5pPr marL="20574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5pPr>
            <a:lvl6pPr marL="25146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6pPr>
            <a:lvl7pPr marL="29718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7pPr>
            <a:lvl8pPr marL="34290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8pPr>
            <a:lvl9pPr marL="38862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9pPr>
          </a:lstStyle>
          <a:p>
            <a:pPr eaLnBrk="1">
              <a:lnSpc>
                <a:spcPct val="150000"/>
              </a:lnSpc>
            </a:pPr>
            <a:r>
              <a:rPr lang="en-US" altLang="en-US" sz="4800" b="1" dirty="0">
                <a:solidFill>
                  <a:schemeClr val="bg1"/>
                </a:solidFill>
                <a:cs typeface="Calibri" panose="020F0502020204030204" pitchFamily="34" charset="0"/>
              </a:rPr>
              <a:t>Now, view the goal you wrote down against the following criteria:</a:t>
            </a:r>
          </a:p>
          <a:p>
            <a:pPr eaLnBrk="1">
              <a:lnSpc>
                <a:spcPct val="150000"/>
              </a:lnSpc>
            </a:pPr>
            <a:endParaRPr lang="en-US" altLang="en-US" sz="4500" b="1" dirty="0">
              <a:solidFill>
                <a:schemeClr val="bg1"/>
              </a:solidFill>
              <a:cs typeface="Calibri" panose="020F0502020204030204" pitchFamily="34" charset="0"/>
            </a:endParaRPr>
          </a:p>
          <a:p>
            <a:pPr marL="684926" indent="-684926">
              <a:lnSpc>
                <a:spcPct val="150000"/>
              </a:lnSpc>
              <a:buFont typeface="Arial" panose="020B0604020202020204" pitchFamily="34" charset="0"/>
              <a:buChar char="•"/>
            </a:pPr>
            <a:r>
              <a:rPr lang="en-US" altLang="en-US" sz="4500" b="1" dirty="0">
                <a:solidFill>
                  <a:schemeClr val="bg1"/>
                </a:solidFill>
                <a:cs typeface="Calibri" panose="020F0502020204030204" pitchFamily="34" charset="0"/>
              </a:rPr>
              <a:t>Is it connected to the purpose of Al-Futtaim? </a:t>
            </a:r>
          </a:p>
          <a:p>
            <a:pPr marL="684926" indent="-684926">
              <a:lnSpc>
                <a:spcPct val="150000"/>
              </a:lnSpc>
              <a:buFont typeface="Arial" panose="020B0604020202020204" pitchFamily="34" charset="0"/>
              <a:buChar char="•"/>
            </a:pPr>
            <a:r>
              <a:rPr lang="en-US" altLang="en-US" sz="4500" b="1" dirty="0">
                <a:solidFill>
                  <a:schemeClr val="bg1"/>
                </a:solidFill>
                <a:cs typeface="Calibri" panose="020F0502020204030204" pitchFamily="34" charset="0"/>
              </a:rPr>
              <a:t>Is it connected to the individual’s purpose?</a:t>
            </a:r>
          </a:p>
          <a:p>
            <a:pPr marL="684926" indent="-684926">
              <a:lnSpc>
                <a:spcPct val="150000"/>
              </a:lnSpc>
              <a:buFont typeface="Arial" panose="020B0604020202020204" pitchFamily="34" charset="0"/>
              <a:buChar char="•"/>
            </a:pPr>
            <a:r>
              <a:rPr lang="en-US" altLang="en-US" sz="4500" b="1" dirty="0">
                <a:solidFill>
                  <a:schemeClr val="bg1"/>
                </a:solidFill>
                <a:cs typeface="Calibri" panose="020F0502020204030204" pitchFamily="34" charset="0"/>
              </a:rPr>
              <a:t>Is it aligned with the broader business objectives?</a:t>
            </a:r>
            <a:endParaRPr lang="en-US" sz="4500" b="1" dirty="0">
              <a:solidFill>
                <a:schemeClr val="bg1"/>
              </a:solidFill>
              <a:cs typeface="Calibri" panose="020F0502020204030204" pitchFamily="34" charset="0"/>
            </a:endParaRPr>
          </a:p>
          <a:p>
            <a:pPr eaLnBrk="1">
              <a:lnSpc>
                <a:spcPct val="150000"/>
              </a:lnSpc>
            </a:pPr>
            <a:endParaRPr lang="en-US" altLang="en-US" sz="4500" b="1" dirty="0">
              <a:solidFill>
                <a:schemeClr val="bg1"/>
              </a:solidFill>
              <a:cs typeface="Calibri" panose="020F0502020204030204" pitchFamily="34" charset="0"/>
            </a:endParaRPr>
          </a:p>
          <a:p>
            <a:pPr eaLnBrk="1">
              <a:lnSpc>
                <a:spcPct val="150000"/>
              </a:lnSpc>
            </a:pPr>
            <a:r>
              <a:rPr lang="en-US" altLang="en-US" sz="4800" b="1" dirty="0">
                <a:solidFill>
                  <a:schemeClr val="bg1"/>
                </a:solidFill>
                <a:cs typeface="Calibri" panose="020F0502020204030204" pitchFamily="34" charset="0"/>
              </a:rPr>
              <a:t>Review and refine</a:t>
            </a:r>
          </a:p>
        </p:txBody>
      </p:sp>
      <p:pic>
        <p:nvPicPr>
          <p:cNvPr id="5" name="Picture 4" descr="Al-Futtaim-logo-FCDAD671B6-seeklogo.com 2.png">
            <a:extLst>
              <a:ext uri="{FF2B5EF4-FFF2-40B4-BE49-F238E27FC236}">
                <a16:creationId xmlns:a16="http://schemas.microsoft.com/office/drawing/2014/main" id="{C99BCCDD-D997-D445-9B54-7687494F9F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pic>
        <p:nvPicPr>
          <p:cNvPr id="6" name="Picture 5">
            <a:extLst>
              <a:ext uri="{FF2B5EF4-FFF2-40B4-BE49-F238E27FC236}">
                <a16:creationId xmlns:a16="http://schemas.microsoft.com/office/drawing/2014/main" id="{D03AE9B2-11AF-41E1-BEBC-C4719849B5B2}"/>
              </a:ext>
            </a:extLst>
          </p:cNvPr>
          <p:cNvPicPr>
            <a:picLocks noChangeAspect="1"/>
          </p:cNvPicPr>
          <p:nvPr/>
        </p:nvPicPr>
        <p:blipFill rotWithShape="1">
          <a:blip r:embed="rId5">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5834185" y="342389"/>
            <a:ext cx="4029285" cy="1553123"/>
          </a:xfrm>
          <a:prstGeom prst="rect">
            <a:avLst/>
          </a:prstGeom>
        </p:spPr>
      </p:pic>
    </p:spTree>
    <p:extLst>
      <p:ext uri="{BB962C8B-B14F-4D97-AF65-F5344CB8AC3E}">
        <p14:creationId xmlns:p14="http://schemas.microsoft.com/office/powerpoint/2010/main" val="1390928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2340">
                                            <p:txEl>
                                              <p:pRg st="0" end="0"/>
                                            </p:txEl>
                                          </p:spTgt>
                                        </p:tgtEl>
                                        <p:attrNameLst>
                                          <p:attrName>style.visibility</p:attrName>
                                        </p:attrNameLst>
                                      </p:cBhvr>
                                      <p:to>
                                        <p:strVal val="visible"/>
                                      </p:to>
                                    </p:set>
                                    <p:animEffect transition="in" filter="fade">
                                      <p:cBhvr>
                                        <p:cTn id="7" dur="500"/>
                                        <p:tgtEl>
                                          <p:spTgt spid="14234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2340">
                                            <p:txEl>
                                              <p:pRg st="2" end="2"/>
                                            </p:txEl>
                                          </p:spTgt>
                                        </p:tgtEl>
                                        <p:attrNameLst>
                                          <p:attrName>style.visibility</p:attrName>
                                        </p:attrNameLst>
                                      </p:cBhvr>
                                      <p:to>
                                        <p:strVal val="visible"/>
                                      </p:to>
                                    </p:set>
                                    <p:animEffect transition="in" filter="fade">
                                      <p:cBhvr>
                                        <p:cTn id="12" dur="500"/>
                                        <p:tgtEl>
                                          <p:spTgt spid="14234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2340">
                                            <p:txEl>
                                              <p:pRg st="3" end="3"/>
                                            </p:txEl>
                                          </p:spTgt>
                                        </p:tgtEl>
                                        <p:attrNameLst>
                                          <p:attrName>style.visibility</p:attrName>
                                        </p:attrNameLst>
                                      </p:cBhvr>
                                      <p:to>
                                        <p:strVal val="visible"/>
                                      </p:to>
                                    </p:set>
                                    <p:animEffect transition="in" filter="fade">
                                      <p:cBhvr>
                                        <p:cTn id="17" dur="500"/>
                                        <p:tgtEl>
                                          <p:spTgt spid="14234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2340">
                                            <p:txEl>
                                              <p:pRg st="4" end="4"/>
                                            </p:txEl>
                                          </p:spTgt>
                                        </p:tgtEl>
                                        <p:attrNameLst>
                                          <p:attrName>style.visibility</p:attrName>
                                        </p:attrNameLst>
                                      </p:cBhvr>
                                      <p:to>
                                        <p:strVal val="visible"/>
                                      </p:to>
                                    </p:set>
                                    <p:animEffect transition="in" filter="fade">
                                      <p:cBhvr>
                                        <p:cTn id="22" dur="500"/>
                                        <p:tgtEl>
                                          <p:spTgt spid="14234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2340">
                                            <p:txEl>
                                              <p:pRg st="6" end="6"/>
                                            </p:txEl>
                                          </p:spTgt>
                                        </p:tgtEl>
                                        <p:attrNameLst>
                                          <p:attrName>style.visibility</p:attrName>
                                        </p:attrNameLst>
                                      </p:cBhvr>
                                      <p:to>
                                        <p:strVal val="visible"/>
                                      </p:to>
                                    </p:set>
                                    <p:animEffect transition="in" filter="fade">
                                      <p:cBhvr>
                                        <p:cTn id="27" dur="500"/>
                                        <p:tgtEl>
                                          <p:spTgt spid="14234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iStock-514558113.jpg">
            <a:extLst>
              <a:ext uri="{FF2B5EF4-FFF2-40B4-BE49-F238E27FC236}">
                <a16:creationId xmlns:a16="http://schemas.microsoft.com/office/drawing/2014/main" id="{7841D0B1-29F6-4B47-9DE0-35D7142752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43" y="22430"/>
            <a:ext cx="20049457" cy="11280574"/>
          </a:xfrm>
          <a:prstGeom prst="rect">
            <a:avLst/>
          </a:prstGeom>
        </p:spPr>
      </p:pic>
      <p:sp>
        <p:nvSpPr>
          <p:cNvPr id="737" name="Shape 737"/>
          <p:cNvSpPr>
            <a:spLocks noGrp="1"/>
          </p:cNvSpPr>
          <p:nvPr>
            <p:ph type="sldNum" sz="quarter" idx="4294967295"/>
          </p:nvPr>
        </p:nvSpPr>
        <p:spPr>
          <a:xfrm>
            <a:off x="18825956" y="777892"/>
            <a:ext cx="272986" cy="323165"/>
          </a:xfrm>
          <a:prstGeom prst="rect">
            <a:avLst/>
          </a:prstGeom>
          <a:extLst>
            <a:ext uri="{C572A759-6A51-4108-AA02-DFA0A04FC94B}">
              <ma14:wrappingTextBoxFlag xmlns="" xmlns:ma14="http://schemas.microsoft.com/office/mac/drawingml/2011/main" val="1"/>
            </a:ext>
          </a:extLst>
        </p:spPr>
        <p:txBody>
          <a:bodyPr/>
          <a:lstStyle>
            <a:lvl1pPr>
              <a:defRPr>
                <a:solidFill>
                  <a:srgbClr val="FFFFFF"/>
                </a:solidFill>
              </a:defRPr>
            </a:lvl1pPr>
          </a:lstStyle>
          <a:p>
            <a:fld id="{86CB4B4D-7CA3-9044-876B-883B54F8677D}" type="slidenum">
              <a:t>15</a:t>
            </a:fld>
            <a:endParaRPr dirty="0"/>
          </a:p>
        </p:txBody>
      </p:sp>
      <p:sp>
        <p:nvSpPr>
          <p:cNvPr id="738" name="Shape 738"/>
          <p:cNvSpPr/>
          <p:nvPr/>
        </p:nvSpPr>
        <p:spPr>
          <a:xfrm rot="16200000">
            <a:off x="-4642931" y="4642951"/>
            <a:ext cx="11309354" cy="2023466"/>
          </a:xfrm>
          <a:prstGeom prst="rect">
            <a:avLst/>
          </a:prstGeom>
          <a:solidFill>
            <a:srgbClr val="F82D51"/>
          </a:solidFill>
          <a:ln w="12700">
            <a:miter lim="400000"/>
          </a:ln>
          <a:effectLst>
            <a:outerShdw blurRad="38100" dist="23000" dir="5400000" rotWithShape="0">
              <a:srgbClr val="000000">
                <a:alpha val="35000"/>
              </a:srgbClr>
            </a:outerShdw>
          </a:effectLst>
        </p:spPr>
        <p:txBody>
          <a:bodyPr lIns="45651" tIns="45651" rIns="45651" bIns="45651" anchor="ctr"/>
          <a:lstStyle/>
          <a:p>
            <a:pPr algn="ctr" defTabSz="911240">
              <a:defRPr>
                <a:solidFill>
                  <a:srgbClr val="FFFFFF"/>
                </a:solidFill>
                <a:latin typeface="Helvetica Light"/>
                <a:ea typeface="Helvetica Light"/>
                <a:cs typeface="Helvetica Light"/>
                <a:sym typeface="Helvetica Light"/>
              </a:defRPr>
            </a:pPr>
            <a:endParaRPr dirty="0"/>
          </a:p>
        </p:txBody>
      </p:sp>
      <p:sp>
        <p:nvSpPr>
          <p:cNvPr id="739" name="Shape 739"/>
          <p:cNvSpPr/>
          <p:nvPr/>
        </p:nvSpPr>
        <p:spPr>
          <a:xfrm rot="16200000">
            <a:off x="-4193819" y="5370678"/>
            <a:ext cx="10238662" cy="830997"/>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gn="ctr">
              <a:defRPr sz="4700" b="1" spc="-149">
                <a:solidFill>
                  <a:srgbClr val="FFFFFF"/>
                </a:solidFill>
              </a:defRPr>
            </a:lvl1pPr>
          </a:lstStyle>
          <a:p>
            <a:r>
              <a:rPr lang="en-GB" sz="5400" dirty="0"/>
              <a:t>Make it focused</a:t>
            </a:r>
            <a:endParaRPr sz="5400" dirty="0"/>
          </a:p>
        </p:txBody>
      </p:sp>
      <p:pic>
        <p:nvPicPr>
          <p:cNvPr id="741" name="image10.png" descr="image001 copy.png"/>
          <p:cNvPicPr>
            <a:picLocks noChangeAspect="1"/>
          </p:cNvPicPr>
          <p:nvPr/>
        </p:nvPicPr>
        <p:blipFill>
          <a:blip r:embed="rId4"/>
          <a:stretch>
            <a:fillRect/>
          </a:stretch>
        </p:blipFill>
        <p:spPr>
          <a:xfrm>
            <a:off x="18948454" y="10247472"/>
            <a:ext cx="815975" cy="711066"/>
          </a:xfrm>
          <a:prstGeom prst="rect">
            <a:avLst/>
          </a:prstGeom>
          <a:ln w="12700">
            <a:miter lim="400000"/>
          </a:ln>
        </p:spPr>
      </p:pic>
      <p:pic>
        <p:nvPicPr>
          <p:cNvPr id="8" name="Picture 7"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Tree>
    <p:extLst>
      <p:ext uri="{BB962C8B-B14F-4D97-AF65-F5344CB8AC3E}">
        <p14:creationId xmlns:p14="http://schemas.microsoft.com/office/powerpoint/2010/main" val="2514462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025CB6C-67A1-4E45-87ED-84588E8124F8}"/>
              </a:ext>
            </a:extLst>
          </p:cNvPr>
          <p:cNvSpPr>
            <a:spLocks noGrp="1"/>
          </p:cNvSpPr>
          <p:nvPr>
            <p:ph type="title"/>
          </p:nvPr>
        </p:nvSpPr>
        <p:spPr/>
        <p:txBody>
          <a:bodyPr>
            <a:normAutofit/>
          </a:bodyPr>
          <a:lstStyle/>
          <a:p>
            <a:r>
              <a:rPr lang="en-US" dirty="0"/>
              <a:t>How?</a:t>
            </a:r>
          </a:p>
        </p:txBody>
      </p:sp>
      <p:sp>
        <p:nvSpPr>
          <p:cNvPr id="3" name="Slide Number Placeholder 2">
            <a:extLst>
              <a:ext uri="{FF2B5EF4-FFF2-40B4-BE49-F238E27FC236}">
                <a16:creationId xmlns:a16="http://schemas.microsoft.com/office/drawing/2014/main" id="{5076435C-9C31-4BAF-8AB9-73899CB9B562}"/>
              </a:ext>
            </a:extLst>
          </p:cNvPr>
          <p:cNvSpPr>
            <a:spLocks noGrp="1"/>
          </p:cNvSpPr>
          <p:nvPr>
            <p:ph type="sldNum" sz="quarter" idx="2"/>
          </p:nvPr>
        </p:nvSpPr>
        <p:spPr/>
        <p:txBody>
          <a:bodyPr/>
          <a:lstStyle/>
          <a:p>
            <a:fld id="{86CB4B4D-7CA3-9044-876B-883B54F8677D}" type="slidenum">
              <a:rPr lang="en-US" smtClean="0">
                <a:latin typeface="Calibri"/>
                <a:ea typeface="Calibri"/>
                <a:cs typeface="Calibri"/>
              </a:rPr>
              <a:pPr/>
              <a:t>16</a:t>
            </a:fld>
            <a:endParaRPr lang="en-US" dirty="0">
              <a:latin typeface="Calibri"/>
              <a:ea typeface="Calibri"/>
              <a:cs typeface="Calibri"/>
            </a:endParaRPr>
          </a:p>
        </p:txBody>
      </p:sp>
      <p:pic>
        <p:nvPicPr>
          <p:cNvPr id="5" name="image28.jpg" descr="iStock_23475849_MEDIUM.jpg">
            <a:extLst>
              <a:ext uri="{FF2B5EF4-FFF2-40B4-BE49-F238E27FC236}">
                <a16:creationId xmlns:a16="http://schemas.microsoft.com/office/drawing/2014/main" id="{F652EB98-43DA-4C73-900D-B6F171D80CC4}"/>
              </a:ext>
            </a:extLst>
          </p:cNvPr>
          <p:cNvPicPr>
            <a:picLocks noChangeAspect="1"/>
          </p:cNvPicPr>
          <p:nvPr/>
        </p:nvPicPr>
        <p:blipFill>
          <a:blip r:embed="rId2"/>
          <a:stretch>
            <a:fillRect/>
          </a:stretch>
        </p:blipFill>
        <p:spPr>
          <a:xfrm>
            <a:off x="601578" y="2607717"/>
            <a:ext cx="10821657" cy="6087566"/>
          </a:xfrm>
          <a:prstGeom prst="rect">
            <a:avLst/>
          </a:prstGeom>
          <a:ln w="12700">
            <a:miter lim="400000"/>
          </a:ln>
        </p:spPr>
      </p:pic>
      <p:pic>
        <p:nvPicPr>
          <p:cNvPr id="6" name="Picture 5" descr="iStock-514558113.jpg">
            <a:extLst>
              <a:ext uri="{FF2B5EF4-FFF2-40B4-BE49-F238E27FC236}">
                <a16:creationId xmlns:a16="http://schemas.microsoft.com/office/drawing/2014/main" id="{19B0DF93-83B9-450E-9C02-D8AAB5F484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33144" y="4186989"/>
            <a:ext cx="10765788" cy="6057235"/>
          </a:xfrm>
          <a:prstGeom prst="rect">
            <a:avLst/>
          </a:prstGeom>
        </p:spPr>
      </p:pic>
    </p:spTree>
    <p:extLst>
      <p:ext uri="{BB962C8B-B14F-4D97-AF65-F5344CB8AC3E}">
        <p14:creationId xmlns:p14="http://schemas.microsoft.com/office/powerpoint/2010/main" val="67763529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6" name="Shape 926"/>
          <p:cNvSpPr/>
          <p:nvPr/>
        </p:nvSpPr>
        <p:spPr>
          <a:xfrm>
            <a:off x="16" y="4"/>
            <a:ext cx="20345399" cy="11309350"/>
          </a:xfrm>
          <a:prstGeom prst="rect">
            <a:avLst/>
          </a:prstGeom>
          <a:solidFill>
            <a:srgbClr val="000000"/>
          </a:solidFill>
          <a:ln w="12700">
            <a:miter lim="400000"/>
          </a:ln>
          <a:effectLst>
            <a:outerShdw blurRad="38100" dist="23000" dir="5400000" rotWithShape="0">
              <a:srgbClr val="000000">
                <a:alpha val="35000"/>
              </a:srgbClr>
            </a:outerShdw>
          </a:effectLst>
        </p:spPr>
        <p:txBody>
          <a:bodyPr lIns="45330" tIns="45330" rIns="45330" bIns="45330" anchor="ctr"/>
          <a:lstStyle/>
          <a:p>
            <a:pPr algn="ctr" defTabSz="905100">
              <a:defRPr>
                <a:solidFill>
                  <a:srgbClr val="FFFFFF"/>
                </a:solidFill>
              </a:defRPr>
            </a:pPr>
            <a:endParaRPr dirty="0">
              <a:solidFill>
                <a:srgbClr val="FFFFFF"/>
              </a:solidFill>
              <a:latin typeface="Calibri"/>
              <a:ea typeface="Calibri"/>
              <a:cs typeface="Calibri"/>
            </a:endParaRPr>
          </a:p>
        </p:txBody>
      </p:sp>
      <p:pic>
        <p:nvPicPr>
          <p:cNvPr id="927" name="image27.jpeg"/>
          <p:cNvPicPr>
            <a:picLocks noChangeAspect="1"/>
          </p:cNvPicPr>
          <p:nvPr/>
        </p:nvPicPr>
        <p:blipFill>
          <a:blip r:embed="rId3"/>
          <a:stretch>
            <a:fillRect/>
          </a:stretch>
        </p:blipFill>
        <p:spPr>
          <a:xfrm>
            <a:off x="5130804" y="1715324"/>
            <a:ext cx="9855201" cy="9612951"/>
          </a:xfrm>
          <a:prstGeom prst="rect">
            <a:avLst/>
          </a:prstGeom>
          <a:ln w="12700">
            <a:miter lim="400000"/>
          </a:ln>
        </p:spPr>
      </p:pic>
      <p:sp>
        <p:nvSpPr>
          <p:cNvPr id="928" name="Shape 928"/>
          <p:cNvSpPr/>
          <p:nvPr/>
        </p:nvSpPr>
        <p:spPr>
          <a:xfrm>
            <a:off x="4086833" y="3209047"/>
            <a:ext cx="2170615" cy="508922"/>
          </a:xfrm>
          <a:prstGeom prst="line">
            <a:avLst/>
          </a:prstGeom>
          <a:ln w="25400">
            <a:solidFill>
              <a:srgbClr val="000000"/>
            </a:solidFill>
            <a:miter/>
          </a:ln>
        </p:spPr>
        <p:txBody>
          <a:bodyPr lIns="45330" tIns="45330" rIns="45330" bIns="45330"/>
          <a:lstStyle/>
          <a:p>
            <a:pPr defTabSz="905100"/>
            <a:endParaRPr dirty="0">
              <a:latin typeface="Calibri"/>
              <a:ea typeface="Calibri"/>
              <a:cs typeface="Calibri"/>
            </a:endParaRPr>
          </a:p>
        </p:txBody>
      </p:sp>
      <p:sp>
        <p:nvSpPr>
          <p:cNvPr id="930" name="Shape 930"/>
          <p:cNvSpPr/>
          <p:nvPr/>
        </p:nvSpPr>
        <p:spPr>
          <a:xfrm>
            <a:off x="961164" y="689284"/>
            <a:ext cx="12622328" cy="999594"/>
          </a:xfrm>
          <a:prstGeom prst="rect">
            <a:avLst/>
          </a:prstGeom>
          <a:ln w="12700">
            <a:miter lim="400000"/>
          </a:ln>
          <a:extLst>
            <a:ext uri="{C572A759-6A51-4108-AA02-DFA0A04FC94B}">
              <ma14:wrappingTextBoxFlag xmlns="" xmlns:ma14="http://schemas.microsoft.com/office/mac/drawingml/2011/main" val="1"/>
            </a:ext>
          </a:extLst>
        </p:spPr>
        <p:txBody>
          <a:bodyPr wrap="none" lIns="45330" tIns="45330" rIns="45330" bIns="45330">
            <a:spAutoFit/>
          </a:bodyPr>
          <a:lstStyle>
            <a:lvl1pPr>
              <a:spcBef>
                <a:spcPts val="1800"/>
              </a:spcBef>
              <a:defRPr sz="5400" b="1">
                <a:solidFill>
                  <a:srgbClr val="FFFFFF"/>
                </a:solidFill>
              </a:defRPr>
            </a:lvl1pPr>
          </a:lstStyle>
          <a:p>
            <a:pPr defTabSz="905100"/>
            <a:r>
              <a:rPr lang="en-GB" sz="5900" dirty="0">
                <a:latin typeface="Calibri"/>
                <a:ea typeface="Calibri"/>
                <a:cs typeface="Calibri"/>
              </a:rPr>
              <a:t>Our brain has limited attention capacity</a:t>
            </a:r>
            <a:endParaRPr sz="5900" dirty="0">
              <a:latin typeface="Calibri"/>
              <a:ea typeface="Calibri"/>
              <a:cs typeface="Calibri"/>
            </a:endParaRPr>
          </a:p>
        </p:txBody>
      </p:sp>
      <p:grpSp>
        <p:nvGrpSpPr>
          <p:cNvPr id="940" name="Group 940"/>
          <p:cNvGrpSpPr/>
          <p:nvPr/>
        </p:nvGrpSpPr>
        <p:grpSpPr>
          <a:xfrm>
            <a:off x="2285987" y="3289239"/>
            <a:ext cx="5466485" cy="2880062"/>
            <a:chOff x="0" y="27670"/>
            <a:chExt cx="5466486" cy="2880058"/>
          </a:xfrm>
        </p:grpSpPr>
        <p:sp>
          <p:nvSpPr>
            <p:cNvPr id="937" name="Shape 937"/>
            <p:cNvSpPr/>
            <p:nvPr/>
          </p:nvSpPr>
          <p:spPr>
            <a:xfrm rot="21395383">
              <a:off x="4466543" y="27670"/>
              <a:ext cx="999943" cy="233833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491" y="3311"/>
                  </a:lnTo>
                  <a:lnTo>
                    <a:pt x="4320" y="6622"/>
                  </a:lnTo>
                  <a:lnTo>
                    <a:pt x="0" y="11509"/>
                  </a:lnTo>
                  <a:lnTo>
                    <a:pt x="0" y="14190"/>
                  </a:lnTo>
                  <a:lnTo>
                    <a:pt x="4937" y="16870"/>
                  </a:lnTo>
                  <a:lnTo>
                    <a:pt x="9874" y="18920"/>
                  </a:lnTo>
                  <a:lnTo>
                    <a:pt x="12960" y="20181"/>
                  </a:lnTo>
                  <a:lnTo>
                    <a:pt x="17897" y="21600"/>
                  </a:lnTo>
                  <a:lnTo>
                    <a:pt x="21600" y="0"/>
                  </a:lnTo>
                  <a:close/>
                </a:path>
              </a:pathLst>
            </a:custGeom>
            <a:solidFill>
              <a:schemeClr val="tx1">
                <a:lumMod val="65000"/>
                <a:lumOff val="35000"/>
              </a:schemeClr>
            </a:solidFill>
            <a:ln w="12700" cap="flat">
              <a:noFill/>
              <a:miter lim="400000"/>
            </a:ln>
            <a:effectLst/>
          </p:spPr>
          <p:txBody>
            <a:bodyPr wrap="square" lIns="45719" tIns="45719" rIns="45719" bIns="45719" numCol="1" anchor="t">
              <a:noAutofit/>
            </a:bodyPr>
            <a:lstStyle/>
            <a:p>
              <a:pPr defTabSz="905100">
                <a:defRPr>
                  <a:solidFill>
                    <a:srgbClr val="FFFFFF"/>
                  </a:solidFill>
                </a:defRPr>
              </a:pPr>
              <a:endParaRPr dirty="0">
                <a:solidFill>
                  <a:srgbClr val="FFFFFF"/>
                </a:solidFill>
                <a:latin typeface="Calibri"/>
                <a:ea typeface="Calibri"/>
                <a:cs typeface="Calibri"/>
              </a:endParaRPr>
            </a:p>
          </p:txBody>
        </p:sp>
        <p:sp>
          <p:nvSpPr>
            <p:cNvPr id="938" name="Shape 938"/>
            <p:cNvSpPr/>
            <p:nvPr/>
          </p:nvSpPr>
          <p:spPr>
            <a:xfrm flipV="1">
              <a:off x="2775802" y="1786473"/>
              <a:ext cx="1796104" cy="870823"/>
            </a:xfrm>
            <a:prstGeom prst="line">
              <a:avLst/>
            </a:prstGeom>
            <a:noFill/>
            <a:ln w="25400" cap="flat">
              <a:solidFill>
                <a:srgbClr val="FFFFFF"/>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pPr defTabSz="905100"/>
              <a:endParaRPr dirty="0">
                <a:latin typeface="Calibri"/>
                <a:ea typeface="Calibri"/>
                <a:cs typeface="Calibri"/>
              </a:endParaRPr>
            </a:p>
          </p:txBody>
        </p:sp>
        <p:sp>
          <p:nvSpPr>
            <p:cNvPr id="939" name="Shape 939"/>
            <p:cNvSpPr/>
            <p:nvPr/>
          </p:nvSpPr>
          <p:spPr>
            <a:xfrm>
              <a:off x="0" y="2446066"/>
              <a:ext cx="2920934" cy="46166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spAutoFit/>
            </a:bodyPr>
            <a:lstStyle>
              <a:lvl1pPr algn="ctr">
                <a:defRPr sz="2400">
                  <a:solidFill>
                    <a:srgbClr val="FFFFFF"/>
                  </a:solidFill>
                </a:defRPr>
              </a:lvl1pPr>
            </a:lstStyle>
            <a:p>
              <a:pPr defTabSz="905100"/>
              <a:r>
                <a:rPr dirty="0">
                  <a:latin typeface="Calibri"/>
                  <a:ea typeface="Calibri"/>
                  <a:cs typeface="Calibri"/>
                </a:rPr>
                <a:t>prefrontal cortex</a:t>
              </a:r>
            </a:p>
          </p:txBody>
        </p:sp>
      </p:grpSp>
      <p:pic>
        <p:nvPicPr>
          <p:cNvPr id="947" name="image10.png" descr="image001 copy.png"/>
          <p:cNvPicPr>
            <a:picLocks noChangeAspect="1"/>
          </p:cNvPicPr>
          <p:nvPr/>
        </p:nvPicPr>
        <p:blipFill>
          <a:blip r:embed="rId4"/>
          <a:stretch>
            <a:fillRect/>
          </a:stretch>
        </p:blipFill>
        <p:spPr>
          <a:xfrm>
            <a:off x="18948626" y="10247475"/>
            <a:ext cx="815975" cy="711064"/>
          </a:xfrm>
          <a:prstGeom prst="rect">
            <a:avLst/>
          </a:prstGeom>
          <a:ln w="12700">
            <a:miter lim="400000"/>
          </a:ln>
        </p:spPr>
      </p:pic>
      <p:sp>
        <p:nvSpPr>
          <p:cNvPr id="2" name="Slide Number Placeholder 1"/>
          <p:cNvSpPr>
            <a:spLocks noGrp="1"/>
          </p:cNvSpPr>
          <p:nvPr>
            <p:ph type="sldNum" sz="quarter" idx="2"/>
          </p:nvPr>
        </p:nvSpPr>
        <p:spPr>
          <a:xfrm>
            <a:off x="18825947" y="755005"/>
            <a:ext cx="272986" cy="323165"/>
          </a:xfrm>
        </p:spPr>
        <p:txBody>
          <a:bodyPr/>
          <a:lstStyle/>
          <a:p>
            <a:fld id="{86CB4B4D-7CA3-9044-876B-883B54F8677D}" type="slidenum">
              <a:rPr lang="en-GB" smtClean="0">
                <a:latin typeface="Calibri"/>
                <a:ea typeface="Calibri"/>
                <a:cs typeface="Calibri"/>
              </a:rPr>
              <a:pPr/>
              <a:t>17</a:t>
            </a:fld>
            <a:endParaRPr lang="en-GB" dirty="0">
              <a:latin typeface="Calibri"/>
              <a:ea typeface="Calibri"/>
              <a:cs typeface="Calibri"/>
            </a:endParaRPr>
          </a:p>
        </p:txBody>
      </p:sp>
      <p:pic>
        <p:nvPicPr>
          <p:cNvPr id="12" name="Picture 11"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pic>
        <p:nvPicPr>
          <p:cNvPr id="13" name="Picture 12">
            <a:extLst>
              <a:ext uri="{FF2B5EF4-FFF2-40B4-BE49-F238E27FC236}">
                <a16:creationId xmlns:a16="http://schemas.microsoft.com/office/drawing/2014/main" id="{C185BAE7-7D07-4C51-84BD-21A2D9EAC12A}"/>
              </a:ext>
            </a:extLst>
          </p:cNvPr>
          <p:cNvPicPr>
            <a:picLocks noChangeAspect="1"/>
          </p:cNvPicPr>
          <p:nvPr/>
        </p:nvPicPr>
        <p:blipFill rotWithShape="1">
          <a:blip r:embed="rId6">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6074815" y="462704"/>
            <a:ext cx="4029285" cy="1553123"/>
          </a:xfrm>
          <a:prstGeom prst="rect">
            <a:avLst/>
          </a:prstGeom>
        </p:spPr>
      </p:pic>
    </p:spTree>
    <p:extLst>
      <p:ext uri="{BB962C8B-B14F-4D97-AF65-F5344CB8AC3E}">
        <p14:creationId xmlns:p14="http://schemas.microsoft.com/office/powerpoint/2010/main" val="3020781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0" nodeType="clickEffect">
                                  <p:stCondLst>
                                    <p:cond delay="0"/>
                                  </p:stCondLst>
                                  <p:iterate>
                                    <p:tmAbs val="0"/>
                                  </p:iterate>
                                  <p:childTnLst>
                                    <p:set>
                                      <p:cBhvr>
                                        <p:cTn id="6" fill="hold"/>
                                        <p:tgtEl>
                                          <p:spTgt spid="940"/>
                                        </p:tgtEl>
                                        <p:attrNameLst>
                                          <p:attrName>style.visibility</p:attrName>
                                        </p:attrNameLst>
                                      </p:cBhvr>
                                      <p:to>
                                        <p:strVal val="visible"/>
                                      </p:to>
                                    </p:set>
                                    <p:animEffect transition="in" filter="dissolve">
                                      <p:cBhvr>
                                        <p:cTn id="7" dur="500"/>
                                        <p:tgtEl>
                                          <p:spTgt spid="9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0" grpId="0"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ock-597274168.jpg"/>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646" y="-1"/>
            <a:ext cx="20092811" cy="11303002"/>
          </a:xfrm>
          <a:prstGeom prst="rect">
            <a:avLst/>
          </a:prstGeom>
        </p:spPr>
      </p:pic>
      <p:sp>
        <p:nvSpPr>
          <p:cNvPr id="3" name="Slide Number Placeholder 2"/>
          <p:cNvSpPr>
            <a:spLocks noGrp="1"/>
          </p:cNvSpPr>
          <p:nvPr>
            <p:ph type="sldNum" sz="quarter" idx="2"/>
          </p:nvPr>
        </p:nvSpPr>
        <p:spPr>
          <a:xfrm>
            <a:off x="18885828" y="777975"/>
            <a:ext cx="207990" cy="246221"/>
          </a:xfrm>
        </p:spPr>
        <p:txBody>
          <a:bodyPr/>
          <a:lstStyle/>
          <a:p>
            <a:fld id="{86CB4B4D-7CA3-9044-876B-883B54F8677D}" type="slidenum">
              <a:rPr lang="uk-UA" smtClean="0">
                <a:latin typeface="Calibri"/>
                <a:ea typeface="Calibri"/>
                <a:cs typeface="Calibri"/>
              </a:rPr>
              <a:pPr/>
              <a:t>18</a:t>
            </a:fld>
            <a:endParaRPr lang="uk-UA" dirty="0">
              <a:latin typeface="Calibri"/>
              <a:ea typeface="Calibri"/>
              <a:cs typeface="Calibri"/>
            </a:endParaRPr>
          </a:p>
        </p:txBody>
      </p:sp>
      <p:sp>
        <p:nvSpPr>
          <p:cNvPr id="4" name="Rectangle 3"/>
          <p:cNvSpPr/>
          <p:nvPr/>
        </p:nvSpPr>
        <p:spPr>
          <a:xfrm>
            <a:off x="3680906" y="570975"/>
            <a:ext cx="10718452" cy="1938992"/>
          </a:xfrm>
          <a:prstGeom prst="rect">
            <a:avLst/>
          </a:prstGeom>
        </p:spPr>
        <p:txBody>
          <a:bodyPr wrap="square" lIns="91320" tIns="45666" rIns="91320" bIns="45666">
            <a:spAutoFit/>
          </a:bodyPr>
          <a:lstStyle/>
          <a:p>
            <a:pPr algn="ctr"/>
            <a:r>
              <a:rPr lang="en-GB" sz="5900" b="1" dirty="0">
                <a:solidFill>
                  <a:srgbClr val="F62C50"/>
                </a:solidFill>
                <a:latin typeface="Calibri"/>
                <a:ea typeface="Times New Roman"/>
                <a:cs typeface="Calibri"/>
              </a:rPr>
              <a:t>But we live in a constant state </a:t>
            </a:r>
            <a:br>
              <a:rPr lang="en-GB" sz="5900" b="1" dirty="0">
                <a:solidFill>
                  <a:srgbClr val="F62C50"/>
                </a:solidFill>
                <a:latin typeface="Calibri"/>
                <a:ea typeface="Times New Roman"/>
                <a:cs typeface="Calibri"/>
              </a:rPr>
            </a:br>
            <a:r>
              <a:rPr lang="en-GB" sz="5900" b="1" dirty="0">
                <a:solidFill>
                  <a:srgbClr val="F62C50"/>
                </a:solidFill>
                <a:latin typeface="Calibri"/>
                <a:ea typeface="Times New Roman"/>
                <a:cs typeface="Calibri"/>
              </a:rPr>
              <a:t>of being distracted</a:t>
            </a:r>
            <a:endParaRPr lang="en-GB" sz="5900" dirty="0">
              <a:solidFill>
                <a:srgbClr val="F62C50"/>
              </a:solidFill>
              <a:latin typeface="Calibri"/>
              <a:ea typeface="Times New Roman"/>
              <a:cs typeface="Calibri"/>
            </a:endParaRPr>
          </a:p>
        </p:txBody>
      </p:sp>
      <p:pic>
        <p:nvPicPr>
          <p:cNvPr id="6" name="Picture 5"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Tree>
    <p:extLst>
      <p:ext uri="{BB962C8B-B14F-4D97-AF65-F5344CB8AC3E}">
        <p14:creationId xmlns:p14="http://schemas.microsoft.com/office/powerpoint/2010/main" val="3541322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9" name="image28.jpg" descr="iStock_23475849_MEDIUM.jpg"/>
          <p:cNvPicPr>
            <a:picLocks noChangeAspect="1"/>
          </p:cNvPicPr>
          <p:nvPr/>
        </p:nvPicPr>
        <p:blipFill>
          <a:blip r:embed="rId3"/>
          <a:stretch>
            <a:fillRect/>
          </a:stretch>
        </p:blipFill>
        <p:spPr>
          <a:xfrm>
            <a:off x="0" y="1"/>
            <a:ext cx="20104100" cy="11309270"/>
          </a:xfrm>
          <a:prstGeom prst="rect">
            <a:avLst/>
          </a:prstGeom>
          <a:ln w="12700">
            <a:miter lim="400000"/>
          </a:ln>
        </p:spPr>
      </p:pic>
      <p:sp>
        <p:nvSpPr>
          <p:cNvPr id="971" name="Shape 971"/>
          <p:cNvSpPr/>
          <p:nvPr/>
        </p:nvSpPr>
        <p:spPr>
          <a:xfrm>
            <a:off x="10244400" y="3867218"/>
            <a:ext cx="8854502" cy="4247181"/>
          </a:xfrm>
          <a:prstGeom prst="rect">
            <a:avLst/>
          </a:prstGeom>
          <a:ln w="12700">
            <a:miter lim="400000"/>
          </a:ln>
          <a:extLst>
            <a:ext uri="{C572A759-6A51-4108-AA02-DFA0A04FC94B}">
              <ma14:wrappingTextBoxFlag xmlns="" xmlns:ma14="http://schemas.microsoft.com/office/mac/drawingml/2011/main" val="1"/>
            </a:ext>
          </a:extLst>
        </p:spPr>
        <p:txBody>
          <a:bodyPr wrap="square" lIns="45651" tIns="45651" rIns="45651" bIns="45651">
            <a:spAutoFit/>
          </a:bodyPr>
          <a:lstStyle/>
          <a:p>
            <a:pPr algn="r">
              <a:defRPr sz="3600" b="1">
                <a:solidFill>
                  <a:srgbClr val="FFFFFF"/>
                </a:solidFill>
              </a:defRPr>
            </a:pPr>
            <a:r>
              <a:rPr lang="en-GB" sz="5400" dirty="0">
                <a:solidFill>
                  <a:schemeClr val="bg1"/>
                </a:solidFill>
              </a:rPr>
              <a:t>You help your people greatly when you focus them </a:t>
            </a:r>
            <a:br>
              <a:rPr lang="en-GB" sz="5400" dirty="0">
                <a:solidFill>
                  <a:schemeClr val="bg1"/>
                </a:solidFill>
              </a:rPr>
            </a:br>
            <a:r>
              <a:rPr lang="en-GB" sz="5400" dirty="0">
                <a:solidFill>
                  <a:schemeClr val="bg1"/>
                </a:solidFill>
              </a:rPr>
              <a:t>on a</a:t>
            </a:r>
            <a:r>
              <a:rPr sz="5400" dirty="0">
                <a:solidFill>
                  <a:schemeClr val="bg1"/>
                </a:solidFill>
              </a:rPr>
              <a:t> </a:t>
            </a:r>
            <a:r>
              <a:rPr sz="5400" dirty="0">
                <a:solidFill>
                  <a:srgbClr val="FFC000"/>
                </a:solidFill>
              </a:rPr>
              <a:t>few </a:t>
            </a:r>
            <a:r>
              <a:rPr lang="en-GB" sz="5400" dirty="0">
                <a:solidFill>
                  <a:srgbClr val="FFC000"/>
                </a:solidFill>
              </a:rPr>
              <a:t>vital</a:t>
            </a:r>
            <a:r>
              <a:rPr sz="5400" dirty="0">
                <a:solidFill>
                  <a:srgbClr val="FFC000"/>
                </a:solidFill>
              </a:rPr>
              <a:t> </a:t>
            </a:r>
            <a:r>
              <a:rPr lang="en-GB" sz="5400" dirty="0">
                <a:solidFill>
                  <a:srgbClr val="FFC000"/>
                </a:solidFill>
              </a:rPr>
              <a:t>goals</a:t>
            </a:r>
          </a:p>
          <a:p>
            <a:pPr algn="r">
              <a:defRPr sz="3600" b="1">
                <a:solidFill>
                  <a:srgbClr val="FFFFFF"/>
                </a:solidFill>
              </a:defRPr>
            </a:pPr>
            <a:r>
              <a:rPr sz="5400" dirty="0">
                <a:solidFill>
                  <a:srgbClr val="FFC000"/>
                </a:solidFill>
              </a:rPr>
              <a:t> </a:t>
            </a:r>
            <a:r>
              <a:rPr sz="5400" dirty="0">
                <a:solidFill>
                  <a:schemeClr val="bg1"/>
                </a:solidFill>
              </a:rPr>
              <a:t>and</a:t>
            </a:r>
            <a:r>
              <a:rPr lang="en-GB" sz="5400" dirty="0">
                <a:solidFill>
                  <a:schemeClr val="bg1"/>
                </a:solidFill>
              </a:rPr>
              <a:t> filter our all</a:t>
            </a:r>
          </a:p>
          <a:p>
            <a:pPr algn="r">
              <a:defRPr sz="3600" b="1">
                <a:solidFill>
                  <a:srgbClr val="FFFFFF"/>
                </a:solidFill>
              </a:defRPr>
            </a:pPr>
            <a:r>
              <a:rPr lang="en-GB" sz="5400" dirty="0">
                <a:solidFill>
                  <a:schemeClr val="bg1"/>
                </a:solidFill>
              </a:rPr>
              <a:t>unnecessary noise</a:t>
            </a:r>
            <a:r>
              <a:rPr sz="5400" dirty="0">
                <a:solidFill>
                  <a:schemeClr val="bg1"/>
                </a:solidFill>
              </a:rPr>
              <a:t>.</a:t>
            </a:r>
          </a:p>
        </p:txBody>
      </p:sp>
      <p:pic>
        <p:nvPicPr>
          <p:cNvPr id="976" name="image10.png" descr="image001 copy.png"/>
          <p:cNvPicPr>
            <a:picLocks noChangeAspect="1"/>
          </p:cNvPicPr>
          <p:nvPr/>
        </p:nvPicPr>
        <p:blipFill>
          <a:blip r:embed="rId4"/>
          <a:stretch>
            <a:fillRect/>
          </a:stretch>
        </p:blipFill>
        <p:spPr>
          <a:xfrm>
            <a:off x="18948454" y="10247472"/>
            <a:ext cx="815975" cy="711066"/>
          </a:xfrm>
          <a:prstGeom prst="rect">
            <a:avLst/>
          </a:prstGeom>
          <a:ln w="12700">
            <a:miter lim="400000"/>
          </a:ln>
        </p:spPr>
      </p:pic>
      <p:sp>
        <p:nvSpPr>
          <p:cNvPr id="2" name="Slide Number Placeholder 1"/>
          <p:cNvSpPr>
            <a:spLocks noGrp="1"/>
          </p:cNvSpPr>
          <p:nvPr>
            <p:ph type="sldNum" sz="quarter" idx="2"/>
          </p:nvPr>
        </p:nvSpPr>
        <p:spPr>
          <a:xfrm>
            <a:off x="18890912" y="777898"/>
            <a:ext cx="207990" cy="246221"/>
          </a:xfrm>
        </p:spPr>
        <p:txBody>
          <a:bodyPr/>
          <a:lstStyle/>
          <a:p>
            <a:fld id="{86CB4B4D-7CA3-9044-876B-883B54F8677D}" type="slidenum">
              <a:rPr lang="uk-UA" smtClean="0"/>
              <a:t>19</a:t>
            </a:fld>
            <a:endParaRPr lang="uk-UA"/>
          </a:p>
        </p:txBody>
      </p:sp>
      <p:sp>
        <p:nvSpPr>
          <p:cNvPr id="12" name="Rectangle 11"/>
          <p:cNvSpPr/>
          <p:nvPr/>
        </p:nvSpPr>
        <p:spPr>
          <a:xfrm>
            <a:off x="14809349" y="10415346"/>
            <a:ext cx="4099363" cy="710139"/>
          </a:xfrm>
          <a:prstGeom prst="rect">
            <a:avLst/>
          </a:prstGeom>
        </p:spPr>
        <p:txBody>
          <a:bodyPr wrap="none" lIns="75092" tIns="37543" rIns="75092" bIns="37543">
            <a:spAutoFit/>
          </a:bodyPr>
          <a:lstStyle/>
          <a:p>
            <a:r>
              <a:rPr lang="en-GB" sz="1500" dirty="0">
                <a:solidFill>
                  <a:schemeClr val="tx1">
                    <a:lumMod val="65000"/>
                    <a:lumOff val="35000"/>
                  </a:schemeClr>
                </a:solidFill>
                <a:latin typeface="ArialMT"/>
                <a:ea typeface="Times New Roman" panose="02020603050405020304" pitchFamily="18" charset="0"/>
                <a:cs typeface="Times New Roman" panose="02020603050405020304" pitchFamily="18" charset="0"/>
              </a:rPr>
              <a:t>Copyright © 2017 ALL IN. All rights reserved.</a:t>
            </a:r>
            <a:r>
              <a:rPr lang="en-GB" sz="4000" dirty="0">
                <a:solidFill>
                  <a:schemeClr val="tx1">
                    <a:lumMod val="65000"/>
                    <a:lumOff val="35000"/>
                  </a:schemeClr>
                </a:solidFill>
                <a:latin typeface="ArialMT"/>
                <a:ea typeface="Times New Roman" panose="02020603050405020304" pitchFamily="18" charset="0"/>
                <a:cs typeface="Times New Roman" panose="02020603050405020304" pitchFamily="18" charset="0"/>
              </a:rPr>
              <a:t> </a:t>
            </a:r>
            <a:endParaRPr lang="en-GB" sz="1500" dirty="0">
              <a:solidFill>
                <a:schemeClr val="tx1">
                  <a:lumMod val="65000"/>
                  <a:lumOff val="35000"/>
                </a:schemeClr>
              </a:solidFill>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13" name="Picture 12"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Tree>
    <p:extLst>
      <p:ext uri="{BB962C8B-B14F-4D97-AF65-F5344CB8AC3E}">
        <p14:creationId xmlns:p14="http://schemas.microsoft.com/office/powerpoint/2010/main" val="2052579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Shape 661"/>
          <p:cNvSpPr/>
          <p:nvPr/>
        </p:nvSpPr>
        <p:spPr>
          <a:xfrm>
            <a:off x="5676" y="-158758"/>
            <a:ext cx="20087170" cy="11464945"/>
          </a:xfrm>
          <a:prstGeom prst="rect">
            <a:avLst/>
          </a:prstGeom>
          <a:solidFill>
            <a:schemeClr val="tx1"/>
          </a:solidFill>
          <a:ln w="12700">
            <a:miter lim="400000"/>
          </a:ln>
        </p:spPr>
        <p:txBody>
          <a:bodyPr lIns="45599" tIns="45599" rIns="45599" bIns="45599"/>
          <a:lstStyle/>
          <a:p>
            <a:pPr defTabSz="911957">
              <a:defRPr sz="1800"/>
            </a:pPr>
            <a:endParaRPr sz="1799" dirty="0">
              <a:solidFill>
                <a:prstClr val="black"/>
              </a:solidFill>
              <a:latin typeface="Calibri"/>
            </a:endParaRPr>
          </a:p>
        </p:txBody>
      </p:sp>
      <p:pic>
        <p:nvPicPr>
          <p:cNvPr id="29" name="Picture 28" descr="iStock-512457862.jp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197249" y="4446627"/>
            <a:ext cx="3544209" cy="5312945"/>
          </a:xfrm>
          <a:prstGeom prst="rect">
            <a:avLst/>
          </a:prstGeom>
        </p:spPr>
      </p:pic>
      <p:pic>
        <p:nvPicPr>
          <p:cNvPr id="3" name="Picture 2" descr="iStock-491990654.jp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flipH="1">
            <a:off x="9547678" y="1701894"/>
            <a:ext cx="8708536" cy="8704776"/>
          </a:xfrm>
          <a:prstGeom prst="rect">
            <a:avLst/>
          </a:prstGeom>
        </p:spPr>
      </p:pic>
      <p:sp>
        <p:nvSpPr>
          <p:cNvPr id="6" name="TextBox 5"/>
          <p:cNvSpPr txBox="1"/>
          <p:nvPr/>
        </p:nvSpPr>
        <p:spPr>
          <a:xfrm>
            <a:off x="2773755" y="2010036"/>
            <a:ext cx="6566372" cy="29714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599" tIns="45599" rIns="45599" bIns="45599" numCol="1" spcCol="38042" rtlCol="0" anchor="t">
            <a:spAutoFit/>
          </a:bodyPr>
          <a:lstStyle/>
          <a:p>
            <a:pPr algn="ctr" defTabSz="911686">
              <a:lnSpc>
                <a:spcPct val="130000"/>
              </a:lnSpc>
            </a:pPr>
            <a:r>
              <a:rPr lang="en-US" sz="4797" b="1" dirty="0">
                <a:solidFill>
                  <a:srgbClr val="FFFFFF"/>
                </a:solidFill>
                <a:latin typeface="Calibri"/>
              </a:rPr>
              <a:t>Intense</a:t>
            </a:r>
          </a:p>
          <a:p>
            <a:pPr algn="ctr" defTabSz="911686">
              <a:lnSpc>
                <a:spcPct val="130000"/>
              </a:lnSpc>
            </a:pPr>
            <a:r>
              <a:rPr lang="en-US" sz="4797" b="1" dirty="0">
                <a:solidFill>
                  <a:srgbClr val="FFFFFF"/>
                </a:solidFill>
                <a:latin typeface="Calibri"/>
              </a:rPr>
              <a:t>Timed</a:t>
            </a:r>
          </a:p>
          <a:p>
            <a:pPr algn="ctr" defTabSz="911686">
              <a:lnSpc>
                <a:spcPct val="130000"/>
              </a:lnSpc>
            </a:pPr>
            <a:r>
              <a:rPr lang="en-US" sz="4797" b="1" dirty="0">
                <a:solidFill>
                  <a:srgbClr val="FFFFFF"/>
                </a:solidFill>
                <a:latin typeface="Calibri"/>
              </a:rPr>
              <a:t>Tasters</a:t>
            </a:r>
          </a:p>
        </p:txBody>
      </p:sp>
      <p:sp>
        <p:nvSpPr>
          <p:cNvPr id="2" name="Slide Number Placeholder 1"/>
          <p:cNvSpPr>
            <a:spLocks noGrp="1"/>
          </p:cNvSpPr>
          <p:nvPr>
            <p:ph type="sldNum" sz="quarter" idx="7"/>
          </p:nvPr>
        </p:nvSpPr>
        <p:spPr>
          <a:xfrm>
            <a:off x="18971886" y="757696"/>
            <a:ext cx="116863" cy="276845"/>
          </a:xfrm>
          <a:prstGeom prst="rect">
            <a:avLst/>
          </a:prstGeom>
        </p:spPr>
        <p:txBody>
          <a:bodyPr/>
          <a:lstStyle/>
          <a:p>
            <a:pPr defTabSz="911686"/>
            <a:fld id="{86CB4B4D-7CA3-9044-876B-883B54F8677D}" type="slidenum">
              <a:rPr lang="uk-UA" sz="1799"/>
              <a:pPr defTabSz="911686"/>
              <a:t>2</a:t>
            </a:fld>
            <a:endParaRPr lang="uk-UA" sz="1799"/>
          </a:p>
        </p:txBody>
      </p:sp>
      <p:pic>
        <p:nvPicPr>
          <p:cNvPr id="12" name="Picture 11"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0542" y="10244895"/>
            <a:ext cx="785508" cy="764989"/>
          </a:xfrm>
          <a:prstGeom prst="rect">
            <a:avLst/>
          </a:prstGeom>
        </p:spPr>
      </p:pic>
      <p:pic>
        <p:nvPicPr>
          <p:cNvPr id="8" name="Picture 7">
            <a:extLst>
              <a:ext uri="{FF2B5EF4-FFF2-40B4-BE49-F238E27FC236}">
                <a16:creationId xmlns:a16="http://schemas.microsoft.com/office/drawing/2014/main" id="{30B6EBB2-FF93-4D1A-A4EB-36EC9FFE729F}"/>
              </a:ext>
            </a:extLst>
          </p:cNvPr>
          <p:cNvPicPr>
            <a:picLocks noChangeAspect="1"/>
          </p:cNvPicPr>
          <p:nvPr/>
        </p:nvPicPr>
        <p:blipFill rotWithShape="1">
          <a:blip r:embed="rId6">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641284" y="8659243"/>
            <a:ext cx="3097157" cy="1193826"/>
          </a:xfrm>
          <a:prstGeom prst="rect">
            <a:avLst/>
          </a:prstGeom>
        </p:spPr>
      </p:pic>
    </p:spTree>
    <p:extLst>
      <p:ext uri="{BB962C8B-B14F-4D97-AF65-F5344CB8AC3E}">
        <p14:creationId xmlns:p14="http://schemas.microsoft.com/office/powerpoint/2010/main" val="1862686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iStock-514558113.jpg">
            <a:extLst>
              <a:ext uri="{FF2B5EF4-FFF2-40B4-BE49-F238E27FC236}">
                <a16:creationId xmlns:a16="http://schemas.microsoft.com/office/drawing/2014/main" id="{84FC09B0-E14A-9947-A824-105E61FA89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44" y="22430"/>
            <a:ext cx="20049457" cy="11280574"/>
          </a:xfrm>
          <a:prstGeom prst="rect">
            <a:avLst/>
          </a:prstGeom>
        </p:spPr>
      </p:pic>
      <p:sp>
        <p:nvSpPr>
          <p:cNvPr id="737" name="Shape 737"/>
          <p:cNvSpPr>
            <a:spLocks noGrp="1"/>
          </p:cNvSpPr>
          <p:nvPr>
            <p:ph type="sldNum" sz="quarter" idx="4294967295"/>
          </p:nvPr>
        </p:nvSpPr>
        <p:spPr>
          <a:xfrm>
            <a:off x="18825956" y="777903"/>
            <a:ext cx="272986" cy="323165"/>
          </a:xfrm>
          <a:prstGeom prst="rect">
            <a:avLst/>
          </a:prstGeom>
          <a:extLst>
            <a:ext uri="{C572A759-6A51-4108-AA02-DFA0A04FC94B}">
              <ma14:wrappingTextBoxFlag xmlns="" xmlns:ma14="http://schemas.microsoft.com/office/mac/drawingml/2011/main" val="1"/>
            </a:ext>
          </a:extLst>
        </p:spPr>
        <p:txBody>
          <a:bodyPr/>
          <a:lstStyle>
            <a:lvl1pPr>
              <a:defRPr>
                <a:solidFill>
                  <a:srgbClr val="FFFFFF"/>
                </a:solidFill>
              </a:defRPr>
            </a:lvl1pPr>
          </a:lstStyle>
          <a:p>
            <a:fld id="{86CB4B4D-7CA3-9044-876B-883B54F8677D}" type="slidenum">
              <a:t>20</a:t>
            </a:fld>
            <a:endParaRPr dirty="0"/>
          </a:p>
        </p:txBody>
      </p:sp>
      <p:pic>
        <p:nvPicPr>
          <p:cNvPr id="741" name="image10.png" descr="image001 copy.png"/>
          <p:cNvPicPr>
            <a:picLocks noChangeAspect="1"/>
          </p:cNvPicPr>
          <p:nvPr/>
        </p:nvPicPr>
        <p:blipFill>
          <a:blip r:embed="rId4"/>
          <a:stretch>
            <a:fillRect/>
          </a:stretch>
        </p:blipFill>
        <p:spPr>
          <a:xfrm>
            <a:off x="18948454" y="10247472"/>
            <a:ext cx="815975" cy="711066"/>
          </a:xfrm>
          <a:prstGeom prst="rect">
            <a:avLst/>
          </a:prstGeom>
          <a:ln w="12700">
            <a:miter lim="400000"/>
          </a:ln>
        </p:spPr>
      </p:pic>
      <p:sp>
        <p:nvSpPr>
          <p:cNvPr id="9" name="Rectangle 8"/>
          <p:cNvSpPr/>
          <p:nvPr/>
        </p:nvSpPr>
        <p:spPr>
          <a:xfrm>
            <a:off x="14809349" y="10415346"/>
            <a:ext cx="4099363" cy="710139"/>
          </a:xfrm>
          <a:prstGeom prst="rect">
            <a:avLst/>
          </a:prstGeom>
        </p:spPr>
        <p:txBody>
          <a:bodyPr wrap="none" lIns="75092" tIns="37543" rIns="75092" bIns="37543">
            <a:spAutoFit/>
          </a:bodyPr>
          <a:lstStyle/>
          <a:p>
            <a:r>
              <a:rPr lang="en-GB" sz="1500" dirty="0">
                <a:solidFill>
                  <a:schemeClr val="tx1">
                    <a:lumMod val="65000"/>
                    <a:lumOff val="35000"/>
                  </a:schemeClr>
                </a:solidFill>
                <a:latin typeface="ArialMT"/>
                <a:ea typeface="Times New Roman" panose="02020603050405020304" pitchFamily="18" charset="0"/>
                <a:cs typeface="Times New Roman" panose="02020603050405020304" pitchFamily="18" charset="0"/>
              </a:rPr>
              <a:t>Copyright © 2017 ALL IN. All rights reserved.</a:t>
            </a:r>
            <a:r>
              <a:rPr lang="en-GB" sz="4000" dirty="0">
                <a:solidFill>
                  <a:schemeClr val="tx1">
                    <a:lumMod val="65000"/>
                    <a:lumOff val="35000"/>
                  </a:schemeClr>
                </a:solidFill>
                <a:latin typeface="ArialMT"/>
                <a:ea typeface="Times New Roman" panose="02020603050405020304" pitchFamily="18" charset="0"/>
                <a:cs typeface="Times New Roman" panose="02020603050405020304" pitchFamily="18" charset="0"/>
              </a:rPr>
              <a:t> </a:t>
            </a:r>
            <a:endParaRPr lang="en-GB" sz="1500" dirty="0">
              <a:solidFill>
                <a:schemeClr val="tx1">
                  <a:lumMod val="65000"/>
                  <a:lumOff val="35000"/>
                </a:schemeClr>
              </a:solidFill>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7" name="Picture 6"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
        <p:nvSpPr>
          <p:cNvPr id="8" name="object 3">
            <a:extLst>
              <a:ext uri="{FF2B5EF4-FFF2-40B4-BE49-F238E27FC236}">
                <a16:creationId xmlns:a16="http://schemas.microsoft.com/office/drawing/2014/main" id="{93A4DDB6-32F3-CA44-B939-B0662B27D7DE}"/>
              </a:ext>
            </a:extLst>
          </p:cNvPr>
          <p:cNvSpPr txBox="1">
            <a:spLocks/>
          </p:cNvSpPr>
          <p:nvPr/>
        </p:nvSpPr>
        <p:spPr bwMode="auto">
          <a:xfrm>
            <a:off x="1179568" y="1173036"/>
            <a:ext cx="18176875" cy="35086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marL="111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1pPr>
            <a:lvl2pPr marL="742950" indent="-285750">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2pPr>
            <a:lvl3pPr marL="1143000" indent="-228600">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3pPr>
            <a:lvl4pPr marL="1600200" indent="-228600">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4pPr>
            <a:lvl5pPr marL="2057400" indent="-228600">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5pPr>
            <a:lvl6pPr marL="2514600" indent="-228600" defTabSz="911225"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6pPr>
            <a:lvl7pPr marL="2971800" indent="-228600" defTabSz="911225"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7pPr>
            <a:lvl8pPr marL="3429000" indent="-228600" defTabSz="911225"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8pPr>
            <a:lvl9pPr marL="3886200" indent="-228600" defTabSz="911225"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9pPr>
          </a:lstStyle>
          <a:p>
            <a:pPr eaLnBrk="1"/>
            <a:r>
              <a:rPr lang="en-GB" altLang="en-US" sz="5900" b="1" dirty="0">
                <a:solidFill>
                  <a:srgbClr val="002060"/>
                </a:solidFill>
              </a:rPr>
              <a:t>Make goals</a:t>
            </a:r>
            <a:br>
              <a:rPr lang="en-GB" altLang="en-US" sz="5900" b="1" dirty="0">
                <a:solidFill>
                  <a:srgbClr val="002060"/>
                </a:solidFill>
              </a:rPr>
            </a:br>
            <a:r>
              <a:rPr lang="en-GB" altLang="en-US" sz="5900" b="1" dirty="0">
                <a:solidFill>
                  <a:srgbClr val="002060"/>
                </a:solidFill>
              </a:rPr>
              <a:t>concrete and measurable</a:t>
            </a:r>
          </a:p>
          <a:p>
            <a:pPr eaLnBrk="1"/>
            <a:br>
              <a:rPr lang="en-GB" altLang="en-US" sz="5400" b="1" dirty="0">
                <a:solidFill>
                  <a:schemeClr val="tx1"/>
                </a:solidFill>
              </a:rPr>
            </a:br>
            <a:endParaRPr lang="en-GB" altLang="en-US" sz="5400" b="1" dirty="0">
              <a:solidFill>
                <a:schemeClr val="tx1"/>
              </a:solidFill>
            </a:endParaRPr>
          </a:p>
        </p:txBody>
      </p:sp>
    </p:spTree>
    <p:extLst>
      <p:ext uri="{BB962C8B-B14F-4D97-AF65-F5344CB8AC3E}">
        <p14:creationId xmlns:p14="http://schemas.microsoft.com/office/powerpoint/2010/main" val="2260834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 name="Shape 870"/>
          <p:cNvSpPr/>
          <p:nvPr/>
        </p:nvSpPr>
        <p:spPr>
          <a:xfrm>
            <a:off x="787087" y="2393419"/>
            <a:ext cx="18585841" cy="7655836"/>
          </a:xfrm>
          <a:prstGeom prst="roundRect">
            <a:avLst>
              <a:gd name="adj" fmla="val 4005"/>
            </a:avLst>
          </a:prstGeom>
          <a:solidFill>
            <a:srgbClr val="FFFFFF"/>
          </a:solidFill>
          <a:ln w="12700">
            <a:miter lim="400000"/>
          </a:ln>
          <a:effectLst>
            <a:outerShdw blurRad="38100" dist="23000" dir="5400000" rotWithShape="0">
              <a:srgbClr val="000000">
                <a:alpha val="35000"/>
              </a:srgbClr>
            </a:outerShdw>
          </a:effectLst>
        </p:spPr>
        <p:txBody>
          <a:bodyPr lIns="45651" tIns="45651" rIns="45651" bIns="45651" anchor="ctr"/>
          <a:lstStyle/>
          <a:p>
            <a:pPr algn="ctr">
              <a:defRPr>
                <a:solidFill>
                  <a:srgbClr val="FFFFFF"/>
                </a:solidFill>
              </a:defRPr>
            </a:pPr>
            <a:endParaRPr dirty="0">
              <a:solidFill>
                <a:srgbClr val="FFFFFF"/>
              </a:solidFill>
              <a:latin typeface="Calibri"/>
              <a:cs typeface="Calibri"/>
            </a:endParaRPr>
          </a:p>
        </p:txBody>
      </p:sp>
      <p:sp>
        <p:nvSpPr>
          <p:cNvPr id="871" name="Shape 871"/>
          <p:cNvSpPr/>
          <p:nvPr/>
        </p:nvSpPr>
        <p:spPr>
          <a:xfrm>
            <a:off x="787114" y="777896"/>
            <a:ext cx="10799594" cy="789750"/>
          </a:xfrm>
          <a:prstGeom prst="rect">
            <a:avLst/>
          </a:prstGeom>
          <a:ln w="12700">
            <a:miter lim="400000"/>
          </a:ln>
          <a:extLst>
            <a:ext uri="{C572A759-6A51-4108-AA02-DFA0A04FC94B}">
              <ma14:wrappingTextBoxFlag xmlns="" xmlns:ma14="http://schemas.microsoft.com/office/mac/drawingml/2011/main" val="1"/>
            </a:ext>
          </a:extLst>
        </p:spPr>
        <p:txBody>
          <a:bodyPr wrap="none" lIns="45651" tIns="45651" rIns="45651" bIns="45651">
            <a:spAutoFit/>
          </a:bodyPr>
          <a:lstStyle>
            <a:lvl1pPr>
              <a:spcBef>
                <a:spcPts val="1800"/>
              </a:spcBef>
              <a:defRPr sz="5900" b="1">
                <a:solidFill>
                  <a:srgbClr val="333E47"/>
                </a:solidFill>
              </a:defRPr>
            </a:lvl1pPr>
          </a:lstStyle>
          <a:p>
            <a:pPr>
              <a:lnSpc>
                <a:spcPct val="80000"/>
              </a:lnSpc>
              <a:defRPr/>
            </a:pPr>
            <a:r>
              <a:rPr lang="en-GB" sz="5400" dirty="0">
                <a:solidFill>
                  <a:srgbClr val="FFFFFF"/>
                </a:solidFill>
                <a:latin typeface="Calibri"/>
                <a:cs typeface="Calibri"/>
              </a:rPr>
              <a:t>C</a:t>
            </a:r>
            <a:r>
              <a:rPr lang="en-GB" sz="5400" dirty="0" err="1">
                <a:solidFill>
                  <a:srgbClr val="FFFFFF"/>
                </a:solidFill>
                <a:latin typeface="Calibri"/>
                <a:cs typeface="Calibri"/>
              </a:rPr>
              <a:t>oncrete</a:t>
            </a:r>
            <a:r>
              <a:rPr lang="en-GB" sz="5400" dirty="0">
                <a:solidFill>
                  <a:srgbClr val="FFFFFF"/>
                </a:solidFill>
                <a:latin typeface="Calibri"/>
                <a:cs typeface="Calibri"/>
              </a:rPr>
              <a:t> and measurable - examples</a:t>
            </a:r>
            <a:endParaRPr sz="5400" dirty="0">
              <a:solidFill>
                <a:srgbClr val="FFFFFF"/>
              </a:solidFill>
              <a:latin typeface="Calibri"/>
              <a:cs typeface="Calibri"/>
            </a:endParaRPr>
          </a:p>
        </p:txBody>
      </p:sp>
      <p:grpSp>
        <p:nvGrpSpPr>
          <p:cNvPr id="5" name="Group 4"/>
          <p:cNvGrpSpPr/>
          <p:nvPr/>
        </p:nvGrpSpPr>
        <p:grpSpPr>
          <a:xfrm>
            <a:off x="1209645" y="2752313"/>
            <a:ext cx="17756694" cy="1398810"/>
            <a:chOff x="1209643" y="2559023"/>
            <a:chExt cx="17756694" cy="1398810"/>
          </a:xfrm>
        </p:grpSpPr>
        <p:sp>
          <p:nvSpPr>
            <p:cNvPr id="872" name="Shape 872"/>
            <p:cNvSpPr/>
            <p:nvPr/>
          </p:nvSpPr>
          <p:spPr>
            <a:xfrm>
              <a:off x="1209643" y="2559023"/>
              <a:ext cx="6113223" cy="707886"/>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spcBef>
                  <a:spcPts val="1800"/>
                </a:spcBef>
                <a:defRPr sz="3600">
                  <a:solidFill>
                    <a:srgbClr val="333E47"/>
                  </a:solidFill>
                </a:defRPr>
              </a:lvl1pPr>
            </a:lstStyle>
            <a:p>
              <a:pPr>
                <a:defRPr/>
              </a:pPr>
              <a:r>
                <a:rPr lang="en-GB" sz="4000" dirty="0">
                  <a:latin typeface="Calibri"/>
                  <a:cs typeface="Calibri"/>
                </a:rPr>
                <a:t>Improve customer service</a:t>
              </a:r>
              <a:r>
                <a:rPr sz="4000" dirty="0">
                  <a:latin typeface="Calibri"/>
                  <a:cs typeface="Calibri"/>
                </a:rPr>
                <a:t>.</a:t>
              </a:r>
              <a:endParaRPr dirty="0">
                <a:latin typeface="Calibri"/>
                <a:cs typeface="Calibri"/>
              </a:endParaRPr>
            </a:p>
          </p:txBody>
        </p:sp>
        <p:sp>
          <p:nvSpPr>
            <p:cNvPr id="873" name="Shape 873"/>
            <p:cNvSpPr/>
            <p:nvPr/>
          </p:nvSpPr>
          <p:spPr>
            <a:xfrm>
              <a:off x="7349887" y="2588227"/>
              <a:ext cx="11616450" cy="1369606"/>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a:defRPr sz="3600">
                  <a:solidFill>
                    <a:srgbClr val="333E47"/>
                  </a:solidFill>
                </a:defRPr>
              </a:pPr>
              <a:r>
                <a:rPr lang="en-GB" sz="4000" b="1" dirty="0">
                  <a:solidFill>
                    <a:srgbClr val="333E47"/>
                  </a:solidFill>
                  <a:latin typeface="Calibri"/>
                  <a:cs typeface="Calibri"/>
                </a:rPr>
                <a:t>Starting on January 15</a:t>
              </a:r>
              <a:r>
                <a:rPr lang="en-GB" sz="4000" b="1" baseline="30000" dirty="0">
                  <a:solidFill>
                    <a:srgbClr val="333E47"/>
                  </a:solidFill>
                  <a:latin typeface="Calibri"/>
                  <a:cs typeface="Calibri"/>
                </a:rPr>
                <a:t>th</a:t>
              </a:r>
              <a:r>
                <a:rPr lang="en-GB" sz="4000" b="1" dirty="0">
                  <a:solidFill>
                    <a:srgbClr val="333E47"/>
                  </a:solidFill>
                  <a:latin typeface="Calibri"/>
                  <a:cs typeface="Calibri"/>
                </a:rPr>
                <a:t>, I will reply to customer queries within 24 hours.</a:t>
              </a:r>
              <a:endParaRPr sz="4000" b="1" dirty="0">
                <a:solidFill>
                  <a:srgbClr val="333E47"/>
                </a:solidFill>
                <a:latin typeface="Calibri"/>
                <a:cs typeface="Calibri"/>
              </a:endParaRPr>
            </a:p>
          </p:txBody>
        </p:sp>
      </p:grpSp>
      <p:pic>
        <p:nvPicPr>
          <p:cNvPr id="875" name="image8.png" descr="image001.png"/>
          <p:cNvPicPr>
            <a:picLocks noChangeAspect="1"/>
          </p:cNvPicPr>
          <p:nvPr/>
        </p:nvPicPr>
        <p:blipFill>
          <a:blip r:embed="rId3"/>
          <a:stretch>
            <a:fillRect/>
          </a:stretch>
        </p:blipFill>
        <p:spPr>
          <a:xfrm>
            <a:off x="18907673" y="10314481"/>
            <a:ext cx="803715" cy="700382"/>
          </a:xfrm>
          <a:prstGeom prst="rect">
            <a:avLst/>
          </a:prstGeom>
          <a:ln w="12700">
            <a:miter lim="400000"/>
          </a:ln>
        </p:spPr>
      </p:pic>
      <p:grpSp>
        <p:nvGrpSpPr>
          <p:cNvPr id="4" name="Group 3"/>
          <p:cNvGrpSpPr/>
          <p:nvPr/>
        </p:nvGrpSpPr>
        <p:grpSpPr>
          <a:xfrm>
            <a:off x="1209659" y="4753342"/>
            <a:ext cx="17472209" cy="1372527"/>
            <a:chOff x="1236663" y="4717083"/>
            <a:chExt cx="17472209" cy="1372527"/>
          </a:xfrm>
        </p:grpSpPr>
        <p:sp>
          <p:nvSpPr>
            <p:cNvPr id="876" name="Shape 876"/>
            <p:cNvSpPr/>
            <p:nvPr/>
          </p:nvSpPr>
          <p:spPr>
            <a:xfrm>
              <a:off x="1236663" y="4717083"/>
              <a:ext cx="6113223" cy="707886"/>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spcBef>
                  <a:spcPts val="1800"/>
                </a:spcBef>
                <a:defRPr sz="3600">
                  <a:solidFill>
                    <a:srgbClr val="333E47"/>
                  </a:solidFill>
                </a:defRPr>
              </a:lvl1pPr>
            </a:lstStyle>
            <a:p>
              <a:pPr>
                <a:defRPr/>
              </a:pPr>
              <a:r>
                <a:rPr lang="en-GB" sz="4000" dirty="0">
                  <a:latin typeface="Calibri"/>
                  <a:cs typeface="Calibri"/>
                </a:rPr>
                <a:t>Increase sales.</a:t>
              </a:r>
              <a:endParaRPr sz="4000" dirty="0">
                <a:latin typeface="Calibri"/>
                <a:cs typeface="Calibri"/>
              </a:endParaRPr>
            </a:p>
          </p:txBody>
        </p:sp>
        <p:sp>
          <p:nvSpPr>
            <p:cNvPr id="2" name="Rectangle 1"/>
            <p:cNvSpPr/>
            <p:nvPr/>
          </p:nvSpPr>
          <p:spPr>
            <a:xfrm>
              <a:off x="7349887" y="4720004"/>
              <a:ext cx="11358985" cy="1369606"/>
            </a:xfrm>
            <a:prstGeom prst="rect">
              <a:avLst/>
            </a:prstGeom>
          </p:spPr>
          <p:txBody>
            <a:bodyPr wrap="square">
              <a:spAutoFit/>
            </a:bodyPr>
            <a:lstStyle/>
            <a:p>
              <a:pPr>
                <a:defRPr sz="3600">
                  <a:solidFill>
                    <a:srgbClr val="333E47"/>
                  </a:solidFill>
                </a:defRPr>
              </a:pPr>
              <a:r>
                <a:rPr lang="en-US" sz="4000" b="1" dirty="0">
                  <a:solidFill>
                    <a:srgbClr val="333E47"/>
                  </a:solidFill>
                  <a:latin typeface="Calibri"/>
                  <a:cs typeface="Calibri"/>
                </a:rPr>
                <a:t>Next quarter, I will increase sales by $200,000 by winning five new corporate customers.  </a:t>
              </a:r>
            </a:p>
          </p:txBody>
        </p:sp>
      </p:grpSp>
      <p:grpSp>
        <p:nvGrpSpPr>
          <p:cNvPr id="6" name="Group 5"/>
          <p:cNvGrpSpPr/>
          <p:nvPr/>
        </p:nvGrpSpPr>
        <p:grpSpPr>
          <a:xfrm>
            <a:off x="1155601" y="6858068"/>
            <a:ext cx="17472207" cy="1978318"/>
            <a:chOff x="1236663" y="7501255"/>
            <a:chExt cx="17472208" cy="1978318"/>
          </a:xfrm>
        </p:grpSpPr>
        <p:sp>
          <p:nvSpPr>
            <p:cNvPr id="877" name="Shape 877"/>
            <p:cNvSpPr/>
            <p:nvPr/>
          </p:nvSpPr>
          <p:spPr>
            <a:xfrm>
              <a:off x="1236663" y="7526159"/>
              <a:ext cx="6113221" cy="707886"/>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spcBef>
                  <a:spcPts val="1800"/>
                </a:spcBef>
                <a:defRPr sz="3600">
                  <a:solidFill>
                    <a:srgbClr val="333E47"/>
                  </a:solidFill>
                </a:defRPr>
              </a:lvl1pPr>
            </a:lstStyle>
            <a:p>
              <a:pPr>
                <a:defRPr/>
              </a:pPr>
              <a:r>
                <a:rPr lang="en-GB" sz="4000" dirty="0">
                  <a:latin typeface="Calibri"/>
                  <a:cs typeface="Calibri"/>
                </a:rPr>
                <a:t>Be more innovative.</a:t>
              </a:r>
              <a:endParaRPr sz="4000" dirty="0">
                <a:latin typeface="Calibri"/>
                <a:cs typeface="Calibri"/>
              </a:endParaRPr>
            </a:p>
          </p:txBody>
        </p:sp>
        <p:sp>
          <p:nvSpPr>
            <p:cNvPr id="3" name="Rectangle 2"/>
            <p:cNvSpPr/>
            <p:nvPr/>
          </p:nvSpPr>
          <p:spPr>
            <a:xfrm>
              <a:off x="7417680" y="7501255"/>
              <a:ext cx="11291191" cy="1978318"/>
            </a:xfrm>
            <a:prstGeom prst="rect">
              <a:avLst/>
            </a:prstGeom>
          </p:spPr>
          <p:txBody>
            <a:bodyPr wrap="square">
              <a:spAutoFit/>
            </a:bodyPr>
            <a:lstStyle/>
            <a:p>
              <a:pPr>
                <a:defRPr sz="3600">
                  <a:solidFill>
                    <a:srgbClr val="333E47"/>
                  </a:solidFill>
                </a:defRPr>
              </a:pPr>
              <a:r>
                <a:rPr lang="en-US" sz="4000" b="1" dirty="0">
                  <a:solidFill>
                    <a:srgbClr val="333E47"/>
                  </a:solidFill>
                  <a:latin typeface="Calibri"/>
                  <a:cs typeface="Calibri"/>
                </a:rPr>
                <a:t>By the end of 2020, my team will increase the NPS by 10 points. We will do it by upskilling Jamal and bringing one new person into the team. </a:t>
              </a:r>
            </a:p>
          </p:txBody>
        </p:sp>
      </p:grpSp>
      <p:sp>
        <p:nvSpPr>
          <p:cNvPr id="7" name="Slide Number Placeholder 6"/>
          <p:cNvSpPr>
            <a:spLocks noGrp="1"/>
          </p:cNvSpPr>
          <p:nvPr>
            <p:ph type="sldNum" sz="quarter" idx="2"/>
          </p:nvPr>
        </p:nvSpPr>
        <p:spPr>
          <a:xfrm>
            <a:off x="18890912" y="777898"/>
            <a:ext cx="207990" cy="246221"/>
          </a:xfrm>
        </p:spPr>
        <p:txBody>
          <a:bodyPr/>
          <a:lstStyle/>
          <a:p>
            <a:pPr>
              <a:defRPr/>
            </a:pPr>
            <a:fld id="{86CB4B4D-7CA3-9044-876B-883B54F8677D}" type="slidenum">
              <a:rPr lang="en-GB">
                <a:latin typeface="Calibri"/>
                <a:cs typeface="Calibri"/>
              </a:rPr>
              <a:pPr>
                <a:defRPr/>
              </a:pPr>
              <a:t>21</a:t>
            </a:fld>
            <a:endParaRPr lang="en-GB" dirty="0">
              <a:latin typeface="Calibri"/>
              <a:cs typeface="Calibri"/>
            </a:endParaRPr>
          </a:p>
        </p:txBody>
      </p:sp>
      <p:pic>
        <p:nvPicPr>
          <p:cNvPr id="18" name="Picture 17"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Tree>
    <p:extLst>
      <p:ext uri="{BB962C8B-B14F-4D97-AF65-F5344CB8AC3E}">
        <p14:creationId xmlns:p14="http://schemas.microsoft.com/office/powerpoint/2010/main" val="2479819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4E602E-6AE5-6048-AFE2-1B9F7431E57E}"/>
              </a:ext>
            </a:extLst>
          </p:cNvPr>
          <p:cNvSpPr>
            <a:spLocks noGrp="1"/>
          </p:cNvSpPr>
          <p:nvPr>
            <p:ph type="sldNum" sz="quarter" idx="2"/>
          </p:nvPr>
        </p:nvSpPr>
        <p:spPr>
          <a:xfrm>
            <a:off x="18890912" y="777895"/>
            <a:ext cx="207990" cy="246221"/>
          </a:xfrm>
        </p:spPr>
        <p:txBody>
          <a:bodyPr/>
          <a:lstStyle/>
          <a:p>
            <a:fld id="{86CB4B4D-7CA3-9044-876B-883B54F8677D}" type="slidenum">
              <a:rPr lang="en-GB">
                <a:latin typeface="Calibri"/>
                <a:ea typeface="Calibri"/>
                <a:cs typeface="Calibri"/>
              </a:rPr>
              <a:pPr/>
              <a:t>22</a:t>
            </a:fld>
            <a:endParaRPr lang="en-GB" dirty="0">
              <a:latin typeface="Calibri"/>
              <a:ea typeface="Calibri"/>
              <a:cs typeface="Calibri"/>
            </a:endParaRPr>
          </a:p>
        </p:txBody>
      </p:sp>
      <p:sp>
        <p:nvSpPr>
          <p:cNvPr id="5" name="Shape 927">
            <a:extLst>
              <a:ext uri="{FF2B5EF4-FFF2-40B4-BE49-F238E27FC236}">
                <a16:creationId xmlns:a16="http://schemas.microsoft.com/office/drawing/2014/main" id="{A1CA3ACE-2E64-7944-8A22-81907D28F756}"/>
              </a:ext>
            </a:extLst>
          </p:cNvPr>
          <p:cNvSpPr/>
          <p:nvPr/>
        </p:nvSpPr>
        <p:spPr>
          <a:xfrm>
            <a:off x="10509080" y="4136524"/>
            <a:ext cx="91768" cy="1486692"/>
          </a:xfrm>
          <a:prstGeom prst="rect">
            <a:avLst/>
          </a:prstGeom>
          <a:ln w="12700">
            <a:miter lim="400000"/>
          </a:ln>
          <a:extLst>
            <a:ext uri="{C572A759-6A51-4108-AA02-DFA0A04FC94B}">
              <ma14:wrappingTextBoxFlag xmlns="" xmlns:ma14="http://schemas.microsoft.com/office/mac/drawingml/2011/main" val="1"/>
            </a:ext>
          </a:extLst>
        </p:spPr>
        <p:txBody>
          <a:bodyPr wrap="none" lIns="45381" tIns="45381" rIns="45381" bIns="45381">
            <a:spAutoFit/>
          </a:bodyPr>
          <a:lstStyle/>
          <a:p>
            <a:pPr marR="453789" algn="r" defTabSz="453789">
              <a:lnSpc>
                <a:spcPct val="90000"/>
              </a:lnSpc>
              <a:defRPr sz="10000" b="1">
                <a:solidFill>
                  <a:srgbClr val="535353"/>
                </a:solidFill>
              </a:defRPr>
            </a:pPr>
            <a:endParaRPr sz="9900" b="1">
              <a:solidFill>
                <a:srgbClr val="FFFFFF"/>
              </a:solidFill>
              <a:latin typeface="Calibri"/>
              <a:ea typeface="Calibri"/>
              <a:cs typeface="Calibri"/>
            </a:endParaRPr>
          </a:p>
        </p:txBody>
      </p:sp>
      <p:sp>
        <p:nvSpPr>
          <p:cNvPr id="6" name="Shape 886">
            <a:extLst>
              <a:ext uri="{FF2B5EF4-FFF2-40B4-BE49-F238E27FC236}">
                <a16:creationId xmlns:a16="http://schemas.microsoft.com/office/drawing/2014/main" id="{2153B588-1546-DC49-97C6-6B953C0804BF}"/>
              </a:ext>
            </a:extLst>
          </p:cNvPr>
          <p:cNvSpPr/>
          <p:nvPr/>
        </p:nvSpPr>
        <p:spPr>
          <a:xfrm>
            <a:off x="7485257" y="2837544"/>
            <a:ext cx="11468655" cy="5322315"/>
          </a:xfrm>
          <a:prstGeom prst="roundRect">
            <a:avLst>
              <a:gd name="adj" fmla="val 7908"/>
            </a:avLst>
          </a:prstGeom>
          <a:solidFill>
            <a:srgbClr val="FFFFFF"/>
          </a:solidFill>
          <a:ln w="12700">
            <a:miter lim="400000"/>
          </a:ln>
          <a:effectLst>
            <a:outerShdw blurRad="38100" dist="23000" dir="5400000" rotWithShape="0">
              <a:srgbClr val="000000">
                <a:alpha val="35000"/>
              </a:srgbClr>
            </a:outerShdw>
          </a:effectLst>
        </p:spPr>
        <p:txBody>
          <a:bodyPr lIns="45381" tIns="45381" rIns="45381" bIns="45381" anchor="ctr"/>
          <a:lstStyle/>
          <a:p>
            <a:pPr defTabSz="906188">
              <a:spcBef>
                <a:spcPts val="1799"/>
              </a:spcBef>
              <a:defRPr sz="3600">
                <a:solidFill>
                  <a:srgbClr val="333E47"/>
                </a:solidFill>
              </a:defRPr>
            </a:pPr>
            <a:endParaRPr sz="3600">
              <a:solidFill>
                <a:srgbClr val="333E47"/>
              </a:solidFill>
              <a:latin typeface="Calibri"/>
              <a:ea typeface="Calibri"/>
              <a:cs typeface="Calibri"/>
            </a:endParaRPr>
          </a:p>
        </p:txBody>
      </p:sp>
      <p:sp>
        <p:nvSpPr>
          <p:cNvPr id="7" name="Rectangle 6">
            <a:extLst>
              <a:ext uri="{FF2B5EF4-FFF2-40B4-BE49-F238E27FC236}">
                <a16:creationId xmlns:a16="http://schemas.microsoft.com/office/drawing/2014/main" id="{029A894F-842B-714D-80DC-81373FC20F99}"/>
              </a:ext>
            </a:extLst>
          </p:cNvPr>
          <p:cNvSpPr/>
          <p:nvPr/>
        </p:nvSpPr>
        <p:spPr>
          <a:xfrm>
            <a:off x="7988389" y="3640992"/>
            <a:ext cx="10650248" cy="4169692"/>
          </a:xfrm>
          <a:prstGeom prst="rect">
            <a:avLst/>
          </a:prstGeom>
        </p:spPr>
        <p:txBody>
          <a:bodyPr wrap="square" lIns="90753" tIns="45381" rIns="90753" bIns="45381">
            <a:spAutoFit/>
          </a:bodyPr>
          <a:lstStyle/>
          <a:p>
            <a:pPr defTabSz="906188"/>
            <a:r>
              <a:rPr lang="en-US" sz="4500" b="1" dirty="0">
                <a:solidFill>
                  <a:srgbClr val="2D3E50"/>
                </a:solidFill>
                <a:latin typeface="Calibri"/>
                <a:ea typeface="Calibri"/>
                <a:cs typeface="Calibri"/>
              </a:rPr>
              <a:t>Focus your people on a </a:t>
            </a:r>
            <a:r>
              <a:rPr lang="en-US" sz="4500" b="1" dirty="0">
                <a:solidFill>
                  <a:srgbClr val="FA4862"/>
                </a:solidFill>
                <a:latin typeface="Calibri"/>
                <a:ea typeface="Calibri"/>
                <a:cs typeface="Calibri"/>
              </a:rPr>
              <a:t>few</a:t>
            </a:r>
            <a:r>
              <a:rPr lang="en-US" sz="4500" b="1" dirty="0">
                <a:solidFill>
                  <a:srgbClr val="2D3E50"/>
                </a:solidFill>
                <a:latin typeface="Calibri"/>
                <a:ea typeface="Calibri"/>
                <a:cs typeface="Calibri"/>
              </a:rPr>
              <a:t> goals. </a:t>
            </a:r>
          </a:p>
          <a:p>
            <a:pPr defTabSz="906188"/>
            <a:endParaRPr lang="en-US" sz="4500" b="1" dirty="0">
              <a:solidFill>
                <a:srgbClr val="2D3E50"/>
              </a:solidFill>
              <a:latin typeface="Calibri"/>
              <a:ea typeface="Calibri"/>
              <a:cs typeface="Calibri"/>
            </a:endParaRPr>
          </a:p>
          <a:p>
            <a:pPr defTabSz="906188"/>
            <a:r>
              <a:rPr lang="en-US" sz="4500" b="1" dirty="0">
                <a:solidFill>
                  <a:srgbClr val="FA4862"/>
                </a:solidFill>
                <a:latin typeface="Calibri"/>
                <a:ea typeface="Calibri"/>
                <a:cs typeface="Calibri"/>
              </a:rPr>
              <a:t>Protect</a:t>
            </a:r>
            <a:r>
              <a:rPr lang="en-US" sz="4500" b="1" dirty="0">
                <a:solidFill>
                  <a:srgbClr val="2D3E50"/>
                </a:solidFill>
                <a:latin typeface="Calibri"/>
                <a:ea typeface="Calibri"/>
                <a:cs typeface="Calibri"/>
              </a:rPr>
              <a:t> them from noise.</a:t>
            </a:r>
          </a:p>
          <a:p>
            <a:pPr defTabSz="906188"/>
            <a:endParaRPr lang="en-US" sz="4500" b="1" dirty="0">
              <a:solidFill>
                <a:srgbClr val="2D3E50"/>
              </a:solidFill>
              <a:latin typeface="Calibri"/>
              <a:ea typeface="Calibri"/>
              <a:cs typeface="Calibri"/>
            </a:endParaRPr>
          </a:p>
          <a:p>
            <a:pPr defTabSz="906188"/>
            <a:r>
              <a:rPr lang="en-US" sz="4500" b="1" dirty="0">
                <a:solidFill>
                  <a:srgbClr val="2D3E50"/>
                </a:solidFill>
                <a:latin typeface="Calibri"/>
                <a:ea typeface="Calibri"/>
                <a:cs typeface="Calibri"/>
              </a:rPr>
              <a:t>Make their goals </a:t>
            </a:r>
            <a:r>
              <a:rPr lang="en-US" sz="4500" b="1" dirty="0">
                <a:solidFill>
                  <a:srgbClr val="FA4862"/>
                </a:solidFill>
                <a:latin typeface="Calibri"/>
                <a:ea typeface="Calibri"/>
                <a:cs typeface="Calibri"/>
              </a:rPr>
              <a:t>concrete and measurable</a:t>
            </a:r>
            <a:r>
              <a:rPr lang="en-US" sz="4500" b="1" dirty="0">
                <a:solidFill>
                  <a:srgbClr val="2D3E50"/>
                </a:solidFill>
                <a:latin typeface="Calibri"/>
                <a:ea typeface="Calibri"/>
                <a:cs typeface="Calibri"/>
              </a:rPr>
              <a:t>.</a:t>
            </a:r>
            <a:endParaRPr lang="en-US" sz="4500" b="1" dirty="0">
              <a:solidFill>
                <a:srgbClr val="F62C50"/>
              </a:solidFill>
              <a:latin typeface="Calibri"/>
              <a:ea typeface="Calibri"/>
              <a:cs typeface="Calibri"/>
            </a:endParaRPr>
          </a:p>
          <a:p>
            <a:pPr defTabSz="906188"/>
            <a:endParaRPr lang="en-US" sz="4000" b="1" dirty="0">
              <a:solidFill>
                <a:srgbClr val="263039"/>
              </a:solidFill>
              <a:latin typeface="Calibri"/>
              <a:ea typeface="Calibri"/>
              <a:cs typeface="Calibri"/>
            </a:endParaRPr>
          </a:p>
        </p:txBody>
      </p:sp>
      <p:sp>
        <p:nvSpPr>
          <p:cNvPr id="8" name="Slide Number Placeholder 1">
            <a:extLst>
              <a:ext uri="{FF2B5EF4-FFF2-40B4-BE49-F238E27FC236}">
                <a16:creationId xmlns:a16="http://schemas.microsoft.com/office/drawing/2014/main" id="{3B1EA580-9689-9647-AE8A-3D7F41DDA3C3}"/>
              </a:ext>
            </a:extLst>
          </p:cNvPr>
          <p:cNvSpPr txBox="1">
            <a:spLocks/>
          </p:cNvSpPr>
          <p:nvPr/>
        </p:nvSpPr>
        <p:spPr>
          <a:xfrm>
            <a:off x="18877924" y="566719"/>
            <a:ext cx="220989" cy="261610"/>
          </a:xfrm>
          <a:prstGeom prst="rect">
            <a:avLst/>
          </a:prstGeom>
          <a:ln w="12700">
            <a:miter lim="400000"/>
          </a:ln>
        </p:spPr>
        <p:txBody>
          <a:bodyPr wrap="none" lIns="0" tIns="0" rIns="0" bIns="0">
            <a:spAutoFit/>
          </a:bodyPr>
          <a:lstStyle>
            <a:defPPr marL="0" marR="0" indent="0" algn="l" defTabSz="914096"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07893" rtl="0" eaLnBrk="1" fontAlgn="auto" latinLnBrk="0" hangingPunct="1">
              <a:lnSpc>
                <a:spcPct val="100000"/>
              </a:lnSpc>
              <a:spcBef>
                <a:spcPts val="0"/>
              </a:spcBef>
              <a:spcAft>
                <a:spcPts val="0"/>
              </a:spcAft>
              <a:buClrTx/>
              <a:buSzTx/>
              <a:buFontTx/>
              <a:buNone/>
              <a:tabLst/>
              <a:defRPr kumimoji="0" sz="1700" b="0" i="0" u="none" strike="noStrike" kern="1200" cap="none" spc="0" normalizeH="0" baseline="0">
                <a:ln>
                  <a:noFill/>
                </a:ln>
                <a:solidFill>
                  <a:srgbClr val="333E47"/>
                </a:solidFill>
                <a:effectLst/>
                <a:uFillTx/>
                <a:latin typeface="+mn-lt"/>
                <a:ea typeface="+mn-ea"/>
                <a:cs typeface="+mn-cs"/>
                <a:sym typeface="Calibri"/>
              </a:defRPr>
            </a:lvl1pPr>
            <a:lvl2pPr marL="456200" marR="0" indent="45632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2pPr>
            <a:lvl3pPr marL="912416" marR="0" indent="912660"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3pPr>
            <a:lvl4pPr marL="1368620" marR="0" indent="136898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4pPr>
            <a:lvl5pPr marL="1824835" marR="0" indent="1825326"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5pPr>
            <a:lvl6pPr marL="2281039" marR="0" indent="228165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6pPr>
            <a:lvl7pPr marL="2737242" marR="0" indent="273798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7pPr>
            <a:lvl8pPr marL="3193448" marR="0" indent="319430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8pPr>
            <a:lvl9pPr marL="3649657" marR="0" indent="365063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9pPr>
          </a:lstStyle>
          <a:p>
            <a:fld id="{86CB4B4D-7CA3-9044-876B-883B54F8677D}" type="slidenum">
              <a:rPr lang="en-GB" smtClean="0">
                <a:latin typeface="Calibri"/>
                <a:ea typeface="Calibri"/>
                <a:cs typeface="Calibri"/>
              </a:rPr>
              <a:pPr/>
              <a:t>22</a:t>
            </a:fld>
            <a:endParaRPr lang="uk-UA">
              <a:latin typeface="Calibri"/>
              <a:ea typeface="Calibri"/>
              <a:cs typeface="Calibri"/>
            </a:endParaRPr>
          </a:p>
        </p:txBody>
      </p:sp>
      <p:pic>
        <p:nvPicPr>
          <p:cNvPr id="13" name="image10.png">
            <a:extLst>
              <a:ext uri="{FF2B5EF4-FFF2-40B4-BE49-F238E27FC236}">
                <a16:creationId xmlns:a16="http://schemas.microsoft.com/office/drawing/2014/main" id="{11F8A734-3DD8-FD46-A664-6B241B5525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43656" y="10244154"/>
            <a:ext cx="815975" cy="71120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grpSp>
        <p:nvGrpSpPr>
          <p:cNvPr id="11" name="Group 10">
            <a:extLst>
              <a:ext uri="{FF2B5EF4-FFF2-40B4-BE49-F238E27FC236}">
                <a16:creationId xmlns:a16="http://schemas.microsoft.com/office/drawing/2014/main" id="{69819151-4D05-384E-A4F5-B86E7C2A9B0C}"/>
              </a:ext>
            </a:extLst>
          </p:cNvPr>
          <p:cNvGrpSpPr/>
          <p:nvPr/>
        </p:nvGrpSpPr>
        <p:grpSpPr>
          <a:xfrm>
            <a:off x="765076" y="2621848"/>
            <a:ext cx="5951857" cy="5951859"/>
            <a:chOff x="6886460" y="2606165"/>
            <a:chExt cx="5951858" cy="5951858"/>
          </a:xfrm>
        </p:grpSpPr>
        <p:grpSp>
          <p:nvGrpSpPr>
            <p:cNvPr id="14" name="Group 13">
              <a:extLst>
                <a:ext uri="{FF2B5EF4-FFF2-40B4-BE49-F238E27FC236}">
                  <a16:creationId xmlns:a16="http://schemas.microsoft.com/office/drawing/2014/main" id="{A4F30262-3B65-3D49-971F-F2A7D0470BDF}"/>
                </a:ext>
              </a:extLst>
            </p:cNvPr>
            <p:cNvGrpSpPr/>
            <p:nvPr/>
          </p:nvGrpSpPr>
          <p:grpSpPr>
            <a:xfrm>
              <a:off x="6886460" y="2606165"/>
              <a:ext cx="5951858" cy="5951858"/>
              <a:chOff x="13535329" y="2997618"/>
              <a:chExt cx="5951858" cy="5951858"/>
            </a:xfrm>
          </p:grpSpPr>
          <p:sp>
            <p:nvSpPr>
              <p:cNvPr id="16" name="Oval 15">
                <a:extLst>
                  <a:ext uri="{FF2B5EF4-FFF2-40B4-BE49-F238E27FC236}">
                    <a16:creationId xmlns:a16="http://schemas.microsoft.com/office/drawing/2014/main" id="{CB3A82D9-1AA0-EE4F-BE67-4F6E724385A1}"/>
                  </a:ext>
                </a:extLst>
              </p:cNvPr>
              <p:cNvSpPr/>
              <p:nvPr/>
            </p:nvSpPr>
            <p:spPr>
              <a:xfrm>
                <a:off x="13535329" y="2997618"/>
                <a:ext cx="5951858" cy="595185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0785"/>
                <a:r>
                  <a:rPr lang="en-US">
                    <a:solidFill>
                      <a:prstClr val="white"/>
                    </a:solidFill>
                    <a:latin typeface="Calibri"/>
                  </a:rPr>
                  <a:t>v</a:t>
                </a:r>
              </a:p>
            </p:txBody>
          </p:sp>
          <p:sp>
            <p:nvSpPr>
              <p:cNvPr id="17" name="Rectangle 16">
                <a:extLst>
                  <a:ext uri="{FF2B5EF4-FFF2-40B4-BE49-F238E27FC236}">
                    <a16:creationId xmlns:a16="http://schemas.microsoft.com/office/drawing/2014/main" id="{0790F5DB-394E-B54B-BE00-CDD6E6F5AE4C}"/>
                  </a:ext>
                </a:extLst>
              </p:cNvPr>
              <p:cNvSpPr/>
              <p:nvPr/>
            </p:nvSpPr>
            <p:spPr>
              <a:xfrm>
                <a:off x="13968975" y="6377103"/>
                <a:ext cx="5043666" cy="1215314"/>
              </a:xfrm>
              <a:prstGeom prst="rect">
                <a:avLst/>
              </a:prstGeom>
            </p:spPr>
            <p:txBody>
              <a:bodyPr wrap="square">
                <a:spAutoFit/>
              </a:bodyPr>
              <a:lstStyle/>
              <a:p>
                <a:pPr algn="ctr" defTabSz="910785">
                  <a:lnSpc>
                    <a:spcPct val="80000"/>
                  </a:lnSpc>
                </a:pPr>
                <a:r>
                  <a:rPr lang="en-GB" sz="4500" b="1" dirty="0">
                    <a:solidFill>
                      <a:srgbClr val="333E47"/>
                    </a:solidFill>
                    <a:latin typeface="Calibri"/>
                  </a:rPr>
                  <a:t>Make it</a:t>
                </a:r>
                <a:br>
                  <a:rPr lang="en-GB" sz="4500" b="1" dirty="0">
                    <a:solidFill>
                      <a:srgbClr val="263039"/>
                    </a:solidFill>
                    <a:latin typeface="Calibri"/>
                  </a:rPr>
                </a:br>
                <a:r>
                  <a:rPr lang="en-GB" sz="4500" b="1" dirty="0">
                    <a:solidFill>
                      <a:srgbClr val="16C3C0"/>
                    </a:solidFill>
                    <a:latin typeface="Calibri"/>
                  </a:rPr>
                  <a:t>focused</a:t>
                </a:r>
                <a:endParaRPr lang="en-US" sz="4500" b="1" dirty="0">
                  <a:solidFill>
                    <a:srgbClr val="16C3C0"/>
                  </a:solidFill>
                  <a:latin typeface="Calibri"/>
                </a:endParaRPr>
              </a:p>
            </p:txBody>
          </p:sp>
        </p:grpSp>
        <p:pic>
          <p:nvPicPr>
            <p:cNvPr id="15" name="Picture 14">
              <a:extLst>
                <a:ext uri="{FF2B5EF4-FFF2-40B4-BE49-F238E27FC236}">
                  <a16:creationId xmlns:a16="http://schemas.microsoft.com/office/drawing/2014/main" id="{6116A983-7A69-F04C-92FE-093457C689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95365" y="3239878"/>
              <a:ext cx="2585443" cy="2486762"/>
            </a:xfrm>
            <a:prstGeom prst="rect">
              <a:avLst/>
            </a:prstGeom>
          </p:spPr>
        </p:pic>
      </p:grpSp>
    </p:spTree>
    <p:extLst>
      <p:ext uri="{BB962C8B-B14F-4D97-AF65-F5344CB8AC3E}">
        <p14:creationId xmlns:p14="http://schemas.microsoft.com/office/powerpoint/2010/main" val="2930284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animEffect transition="in" filter="fade">
                                      <p:cBhvr>
                                        <p:cTn id="17"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7" name="Picture 4">
            <a:extLst>
              <a:ext uri="{FF2B5EF4-FFF2-40B4-BE49-F238E27FC236}">
                <a16:creationId xmlns:a16="http://schemas.microsoft.com/office/drawing/2014/main" id="{4804CB9F-A222-489D-9132-7B91831E4F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4" y="0"/>
            <a:ext cx="20094576" cy="1130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179E2E91-4F69-46B5-B8CC-6B0E734C3622}"/>
              </a:ext>
            </a:extLst>
          </p:cNvPr>
          <p:cNvSpPr>
            <a:spLocks noGrp="1"/>
          </p:cNvSpPr>
          <p:nvPr>
            <p:ph type="title"/>
          </p:nvPr>
        </p:nvSpPr>
        <p:spPr>
          <a:xfrm>
            <a:off x="1055704" y="522288"/>
            <a:ext cx="12344401" cy="1399957"/>
          </a:xfrm>
        </p:spPr>
        <p:txBody>
          <a:bodyPr>
            <a:normAutofit/>
          </a:bodyPr>
          <a:lstStyle/>
          <a:p>
            <a:pPr eaLnBrk="1" hangingPunct="1"/>
            <a:r>
              <a:rPr lang="en-US" altLang="en-US" sz="8100" dirty="0">
                <a:solidFill>
                  <a:schemeClr val="bg1"/>
                </a:solidFill>
              </a:rPr>
              <a:t>Lens 2: Is it </a:t>
            </a:r>
            <a:r>
              <a:rPr lang="en-US" altLang="en-US" sz="8100" dirty="0">
                <a:solidFill>
                  <a:srgbClr val="FFC000"/>
                </a:solidFill>
              </a:rPr>
              <a:t>focused</a:t>
            </a:r>
            <a:r>
              <a:rPr lang="en-US" altLang="en-US" sz="8100" dirty="0">
                <a:solidFill>
                  <a:schemeClr val="bg1"/>
                </a:solidFill>
              </a:rPr>
              <a:t>?</a:t>
            </a:r>
          </a:p>
        </p:txBody>
      </p:sp>
      <p:sp>
        <p:nvSpPr>
          <p:cNvPr id="142340" name="object 3">
            <a:extLst>
              <a:ext uri="{FF2B5EF4-FFF2-40B4-BE49-F238E27FC236}">
                <a16:creationId xmlns:a16="http://schemas.microsoft.com/office/drawing/2014/main" id="{5D850EF9-71E3-4B2E-ADA1-7AB0F239149C}"/>
              </a:ext>
            </a:extLst>
          </p:cNvPr>
          <p:cNvSpPr txBox="1">
            <a:spLocks noChangeArrowheads="1"/>
          </p:cNvSpPr>
          <p:nvPr/>
        </p:nvSpPr>
        <p:spPr bwMode="auto">
          <a:xfrm>
            <a:off x="1108019" y="2437286"/>
            <a:ext cx="17064667" cy="8749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1pPr>
            <a:lvl2pPr marL="742950" indent="-28575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2pPr>
            <a:lvl3pPr marL="11430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3pPr>
            <a:lvl4pPr marL="16002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4pPr>
            <a:lvl5pPr marL="20574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5pPr>
            <a:lvl6pPr marL="25146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6pPr>
            <a:lvl7pPr marL="29718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7pPr>
            <a:lvl8pPr marL="34290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8pPr>
            <a:lvl9pPr marL="38862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9pPr>
          </a:lstStyle>
          <a:p>
            <a:pPr eaLnBrk="1">
              <a:lnSpc>
                <a:spcPct val="150000"/>
              </a:lnSpc>
            </a:pPr>
            <a:r>
              <a:rPr lang="en-US" altLang="en-US" sz="4800" b="1" dirty="0">
                <a:solidFill>
                  <a:schemeClr val="bg1"/>
                </a:solidFill>
                <a:cs typeface="Calibri" panose="020F0502020204030204" pitchFamily="34" charset="0"/>
              </a:rPr>
              <a:t>Now, view the goal you wrote down against the following criteria:</a:t>
            </a:r>
          </a:p>
          <a:p>
            <a:pPr eaLnBrk="1">
              <a:lnSpc>
                <a:spcPct val="150000"/>
              </a:lnSpc>
            </a:pPr>
            <a:endParaRPr lang="en-US" altLang="en-US" sz="4800" b="1" dirty="0">
              <a:solidFill>
                <a:schemeClr val="bg1"/>
              </a:solidFill>
              <a:cs typeface="Calibri" panose="020F0502020204030204" pitchFamily="34" charset="0"/>
            </a:endParaRPr>
          </a:p>
          <a:p>
            <a:pPr marL="684926" indent="-684926">
              <a:lnSpc>
                <a:spcPct val="150000"/>
              </a:lnSpc>
              <a:buFont typeface="Arial" panose="020B0604020202020204" pitchFamily="34" charset="0"/>
              <a:buChar char="•"/>
            </a:pPr>
            <a:r>
              <a:rPr lang="en-US" altLang="en-US" sz="4800" b="1" dirty="0">
                <a:solidFill>
                  <a:schemeClr val="bg1"/>
                </a:solidFill>
                <a:cs typeface="Calibri" panose="020F0502020204030204" pitchFamily="34" charset="0"/>
              </a:rPr>
              <a:t>Is it concrete and measurable?</a:t>
            </a:r>
          </a:p>
          <a:p>
            <a:pPr marL="684926" indent="-684926">
              <a:lnSpc>
                <a:spcPct val="150000"/>
              </a:lnSpc>
              <a:buFont typeface="Arial" panose="020B0604020202020204" pitchFamily="34" charset="0"/>
              <a:buChar char="•"/>
            </a:pPr>
            <a:r>
              <a:rPr lang="en-US" altLang="en-US" sz="4800" b="1" dirty="0">
                <a:solidFill>
                  <a:schemeClr val="bg1"/>
                </a:solidFill>
                <a:cs typeface="Calibri" panose="020F0502020204030204" pitchFamily="34" charset="0"/>
              </a:rPr>
              <a:t>Is it under this employee’s control?</a:t>
            </a:r>
          </a:p>
          <a:p>
            <a:pPr marL="684926" indent="-684926">
              <a:lnSpc>
                <a:spcPct val="150000"/>
              </a:lnSpc>
              <a:buFont typeface="Arial" panose="020B0604020202020204" pitchFamily="34" charset="0"/>
              <a:buChar char="•"/>
            </a:pPr>
            <a:r>
              <a:rPr lang="en-US" altLang="en-US" sz="4800" b="1" dirty="0">
                <a:solidFill>
                  <a:schemeClr val="bg1"/>
                </a:solidFill>
                <a:cs typeface="Calibri" panose="020F0502020204030204" pitchFamily="34" charset="0"/>
              </a:rPr>
              <a:t>Now as you think of </a:t>
            </a:r>
            <a:r>
              <a:rPr lang="en-US" altLang="en-US" sz="4800" b="1" i="1" dirty="0">
                <a:solidFill>
                  <a:schemeClr val="bg1"/>
                </a:solidFill>
                <a:cs typeface="Calibri" panose="020F0502020204030204" pitchFamily="34" charset="0"/>
              </a:rPr>
              <a:t>all</a:t>
            </a:r>
            <a:r>
              <a:rPr lang="en-US" altLang="en-US" sz="4800" b="1" dirty="0">
                <a:solidFill>
                  <a:schemeClr val="bg1"/>
                </a:solidFill>
                <a:cs typeface="Calibri" panose="020F0502020204030204" pitchFamily="34" charset="0"/>
              </a:rPr>
              <a:t> the goals this team member has, what could you cut to focus him/her even more?</a:t>
            </a:r>
          </a:p>
          <a:p>
            <a:pPr eaLnBrk="1">
              <a:lnSpc>
                <a:spcPct val="150000"/>
              </a:lnSpc>
            </a:pPr>
            <a:endParaRPr lang="en-US" altLang="en-US" sz="4800" b="1" dirty="0">
              <a:solidFill>
                <a:schemeClr val="bg1"/>
              </a:solidFill>
              <a:cs typeface="Calibri" panose="020F0502020204030204" pitchFamily="34" charset="0"/>
            </a:endParaRPr>
          </a:p>
          <a:p>
            <a:pPr eaLnBrk="1">
              <a:lnSpc>
                <a:spcPct val="150000"/>
              </a:lnSpc>
            </a:pPr>
            <a:r>
              <a:rPr lang="en-US" altLang="en-US" sz="4800" b="1" dirty="0">
                <a:solidFill>
                  <a:schemeClr val="bg1"/>
                </a:solidFill>
                <a:cs typeface="Calibri" panose="020F0502020204030204" pitchFamily="34" charset="0"/>
              </a:rPr>
              <a:t>Review and refine</a:t>
            </a:r>
          </a:p>
        </p:txBody>
      </p:sp>
      <p:pic>
        <p:nvPicPr>
          <p:cNvPr id="5" name="Picture 4" descr="Al-Futtaim-logo-FCDAD671B6-seeklogo.com 2.png">
            <a:extLst>
              <a:ext uri="{FF2B5EF4-FFF2-40B4-BE49-F238E27FC236}">
                <a16:creationId xmlns:a16="http://schemas.microsoft.com/office/drawing/2014/main" id="{C99BCCDD-D997-D445-9B54-7687494F9F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pic>
        <p:nvPicPr>
          <p:cNvPr id="6" name="Picture 5">
            <a:extLst>
              <a:ext uri="{FF2B5EF4-FFF2-40B4-BE49-F238E27FC236}">
                <a16:creationId xmlns:a16="http://schemas.microsoft.com/office/drawing/2014/main" id="{02040533-D250-426A-B46B-244B981BA071}"/>
              </a:ext>
            </a:extLst>
          </p:cNvPr>
          <p:cNvPicPr>
            <a:picLocks noChangeAspect="1"/>
          </p:cNvPicPr>
          <p:nvPr/>
        </p:nvPicPr>
        <p:blipFill rotWithShape="1">
          <a:blip r:embed="rId5">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6074815" y="462704"/>
            <a:ext cx="4029285" cy="1553123"/>
          </a:xfrm>
          <a:prstGeom prst="rect">
            <a:avLst/>
          </a:prstGeom>
        </p:spPr>
      </p:pic>
    </p:spTree>
    <p:extLst>
      <p:ext uri="{BB962C8B-B14F-4D97-AF65-F5344CB8AC3E}">
        <p14:creationId xmlns:p14="http://schemas.microsoft.com/office/powerpoint/2010/main" val="166725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2340">
                                            <p:txEl>
                                              <p:pRg st="0" end="0"/>
                                            </p:txEl>
                                          </p:spTgt>
                                        </p:tgtEl>
                                        <p:attrNameLst>
                                          <p:attrName>style.visibility</p:attrName>
                                        </p:attrNameLst>
                                      </p:cBhvr>
                                      <p:to>
                                        <p:strVal val="visible"/>
                                      </p:to>
                                    </p:set>
                                    <p:animEffect transition="in" filter="fade">
                                      <p:cBhvr>
                                        <p:cTn id="7" dur="500"/>
                                        <p:tgtEl>
                                          <p:spTgt spid="14234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2340">
                                            <p:txEl>
                                              <p:pRg st="2" end="2"/>
                                            </p:txEl>
                                          </p:spTgt>
                                        </p:tgtEl>
                                        <p:attrNameLst>
                                          <p:attrName>style.visibility</p:attrName>
                                        </p:attrNameLst>
                                      </p:cBhvr>
                                      <p:to>
                                        <p:strVal val="visible"/>
                                      </p:to>
                                    </p:set>
                                    <p:animEffect transition="in" filter="fade">
                                      <p:cBhvr>
                                        <p:cTn id="12" dur="500"/>
                                        <p:tgtEl>
                                          <p:spTgt spid="14234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2340">
                                            <p:txEl>
                                              <p:pRg st="3" end="3"/>
                                            </p:txEl>
                                          </p:spTgt>
                                        </p:tgtEl>
                                        <p:attrNameLst>
                                          <p:attrName>style.visibility</p:attrName>
                                        </p:attrNameLst>
                                      </p:cBhvr>
                                      <p:to>
                                        <p:strVal val="visible"/>
                                      </p:to>
                                    </p:set>
                                    <p:animEffect transition="in" filter="fade">
                                      <p:cBhvr>
                                        <p:cTn id="17" dur="500"/>
                                        <p:tgtEl>
                                          <p:spTgt spid="14234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2340">
                                            <p:txEl>
                                              <p:pRg st="4" end="4"/>
                                            </p:txEl>
                                          </p:spTgt>
                                        </p:tgtEl>
                                        <p:attrNameLst>
                                          <p:attrName>style.visibility</p:attrName>
                                        </p:attrNameLst>
                                      </p:cBhvr>
                                      <p:to>
                                        <p:strVal val="visible"/>
                                      </p:to>
                                    </p:set>
                                    <p:animEffect transition="in" filter="fade">
                                      <p:cBhvr>
                                        <p:cTn id="22" dur="500"/>
                                        <p:tgtEl>
                                          <p:spTgt spid="14234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2340">
                                            <p:txEl>
                                              <p:pRg st="6" end="6"/>
                                            </p:txEl>
                                          </p:spTgt>
                                        </p:tgtEl>
                                        <p:attrNameLst>
                                          <p:attrName>style.visibility</p:attrName>
                                        </p:attrNameLst>
                                      </p:cBhvr>
                                      <p:to>
                                        <p:strVal val="visible"/>
                                      </p:to>
                                    </p:set>
                                    <p:animEffect transition="in" filter="fade">
                                      <p:cBhvr>
                                        <p:cTn id="27" dur="500"/>
                                        <p:tgtEl>
                                          <p:spTgt spid="14234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340"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738">
            <a:extLst>
              <a:ext uri="{FF2B5EF4-FFF2-40B4-BE49-F238E27FC236}">
                <a16:creationId xmlns:a16="http://schemas.microsoft.com/office/drawing/2014/main" id="{54E4C16A-7CBA-7F42-90CA-0F34FCB453F0}"/>
              </a:ext>
            </a:extLst>
          </p:cNvPr>
          <p:cNvSpPr/>
          <p:nvPr/>
        </p:nvSpPr>
        <p:spPr>
          <a:xfrm rot="16200000">
            <a:off x="-4642931" y="4642951"/>
            <a:ext cx="11309354" cy="2023466"/>
          </a:xfrm>
          <a:prstGeom prst="rect">
            <a:avLst/>
          </a:prstGeom>
          <a:solidFill>
            <a:srgbClr val="F82C51"/>
          </a:solidFill>
          <a:ln w="12700">
            <a:miter lim="400000"/>
          </a:ln>
          <a:effectLst/>
        </p:spPr>
        <p:txBody>
          <a:bodyPr lIns="45651" tIns="45651" rIns="45651" bIns="45651" anchor="ctr"/>
          <a:lstStyle/>
          <a:p>
            <a:pPr algn="ctr" defTabSz="911240">
              <a:defRPr>
                <a:solidFill>
                  <a:srgbClr val="FFFFFF"/>
                </a:solidFill>
                <a:latin typeface="Helvetica Light"/>
                <a:ea typeface="Helvetica Light"/>
                <a:cs typeface="Helvetica Light"/>
                <a:sym typeface="Helvetica Light"/>
              </a:defRPr>
            </a:pPr>
            <a:endParaRPr dirty="0"/>
          </a:p>
        </p:txBody>
      </p:sp>
      <p:pic>
        <p:nvPicPr>
          <p:cNvPr id="10" name="Picture 9" descr="2016_07_AFTB_Preview-52.jpg"/>
          <p:cNvPicPr>
            <a:picLocks noChangeAspect="1"/>
          </p:cNvPicPr>
          <p:nvPr/>
        </p:nvPicPr>
        <p:blipFill rotWithShape="1">
          <a:blip r:embed="rId3">
            <a:extLst>
              <a:ext uri="{28A0092B-C50C-407E-A947-70E740481C1C}">
                <a14:useLocalDpi xmlns:a14="http://schemas.microsoft.com/office/drawing/2010/main" val="0"/>
              </a:ext>
            </a:extLst>
          </a:blip>
          <a:srcRect b="6176"/>
          <a:stretch/>
        </p:blipFill>
        <p:spPr>
          <a:xfrm>
            <a:off x="2023480" y="4"/>
            <a:ext cx="18080622" cy="11309360"/>
          </a:xfrm>
          <a:prstGeom prst="rect">
            <a:avLst/>
          </a:prstGeom>
        </p:spPr>
      </p:pic>
      <p:sp>
        <p:nvSpPr>
          <p:cNvPr id="2" name="Slide Number Placeholder 1"/>
          <p:cNvSpPr>
            <a:spLocks noGrp="1"/>
          </p:cNvSpPr>
          <p:nvPr>
            <p:ph type="sldNum" sz="quarter" idx="2"/>
          </p:nvPr>
        </p:nvSpPr>
        <p:spPr>
          <a:xfrm>
            <a:off x="14134953" y="10476222"/>
            <a:ext cx="272986" cy="323165"/>
          </a:xfrm>
        </p:spPr>
        <p:txBody>
          <a:bodyPr/>
          <a:lstStyle/>
          <a:p>
            <a:fld id="{86CB4B4D-7CA3-9044-876B-883B54F8677D}" type="slidenum">
              <a:rPr lang="uk-UA" smtClean="0">
                <a:latin typeface="Calibri"/>
                <a:ea typeface="Calibri"/>
                <a:cs typeface="Calibri"/>
              </a:rPr>
              <a:pPr/>
              <a:t>24</a:t>
            </a:fld>
            <a:endParaRPr lang="uk-UA" dirty="0">
              <a:latin typeface="Calibri"/>
              <a:ea typeface="Calibri"/>
              <a:cs typeface="Calibri"/>
            </a:endParaRPr>
          </a:p>
        </p:txBody>
      </p:sp>
      <p:sp>
        <p:nvSpPr>
          <p:cNvPr id="4" name="Shape 739"/>
          <p:cNvSpPr/>
          <p:nvPr/>
        </p:nvSpPr>
        <p:spPr>
          <a:xfrm rot="16200000">
            <a:off x="-4240134" y="5283809"/>
            <a:ext cx="10238662" cy="830997"/>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gn="ctr">
              <a:defRPr sz="4700" b="1" spc="-149">
                <a:solidFill>
                  <a:srgbClr val="FFFFFF"/>
                </a:solidFill>
              </a:defRPr>
            </a:lvl1pPr>
          </a:lstStyle>
          <a:p>
            <a:r>
              <a:rPr lang="en-GB" sz="5400" dirty="0"/>
              <a:t>Make it personal</a:t>
            </a:r>
            <a:endParaRPr sz="5400" dirty="0"/>
          </a:p>
        </p:txBody>
      </p:sp>
      <p:pic>
        <p:nvPicPr>
          <p:cNvPr id="8" name="Picture 7"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
        <p:nvSpPr>
          <p:cNvPr id="5" name="Rectangle 4"/>
          <p:cNvSpPr/>
          <p:nvPr/>
        </p:nvSpPr>
        <p:spPr>
          <a:xfrm>
            <a:off x="8660048" y="5482224"/>
            <a:ext cx="2783793" cy="338445"/>
          </a:xfrm>
          <a:prstGeom prst="rect">
            <a:avLst/>
          </a:prstGeom>
        </p:spPr>
        <p:txBody>
          <a:bodyPr wrap="none" lIns="91320" tIns="45666" rIns="91320" bIns="45666">
            <a:spAutoFit/>
          </a:bodyPr>
          <a:lstStyle/>
          <a:p>
            <a:r>
              <a:rPr lang="en-US" dirty="0"/>
              <a:t>2016_07_AFTB_Preview-52.jpg</a:t>
            </a:r>
          </a:p>
        </p:txBody>
      </p:sp>
      <p:pic>
        <p:nvPicPr>
          <p:cNvPr id="11" name="image8.png">
            <a:extLst>
              <a:ext uri="{FF2B5EF4-FFF2-40B4-BE49-F238E27FC236}">
                <a16:creationId xmlns:a16="http://schemas.microsoft.com/office/drawing/2014/main" id="{BD1258C4-6CBB-0348-A174-DBCE89ADC1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907126" y="10313989"/>
            <a:ext cx="804863" cy="7000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spTree>
    <p:extLst>
      <p:ext uri="{BB962C8B-B14F-4D97-AF65-F5344CB8AC3E}">
        <p14:creationId xmlns:p14="http://schemas.microsoft.com/office/powerpoint/2010/main" val="618404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4E602E-6AE5-6048-AFE2-1B9F7431E57E}"/>
              </a:ext>
            </a:extLst>
          </p:cNvPr>
          <p:cNvSpPr>
            <a:spLocks noGrp="1"/>
          </p:cNvSpPr>
          <p:nvPr>
            <p:ph type="sldNum" sz="quarter" idx="2"/>
          </p:nvPr>
        </p:nvSpPr>
        <p:spPr/>
        <p:txBody>
          <a:bodyPr/>
          <a:lstStyle/>
          <a:p>
            <a:pPr>
              <a:defRPr/>
            </a:pPr>
            <a:fld id="{86CB4B4D-7CA3-9044-876B-883B54F8677D}" type="slidenum">
              <a:rPr lang="en-GB">
                <a:latin typeface="Calibri"/>
                <a:ea typeface="Calibri"/>
                <a:cs typeface="Calibri"/>
              </a:rPr>
              <a:pPr>
                <a:defRPr/>
              </a:pPr>
              <a:t>25</a:t>
            </a:fld>
            <a:endParaRPr lang="en-GB" dirty="0">
              <a:latin typeface="Calibri"/>
              <a:ea typeface="Calibri"/>
              <a:cs typeface="Calibri"/>
            </a:endParaRPr>
          </a:p>
        </p:txBody>
      </p:sp>
      <p:sp>
        <p:nvSpPr>
          <p:cNvPr id="5" name="Shape 927">
            <a:extLst>
              <a:ext uri="{FF2B5EF4-FFF2-40B4-BE49-F238E27FC236}">
                <a16:creationId xmlns:a16="http://schemas.microsoft.com/office/drawing/2014/main" id="{A1CA3ACE-2E64-7944-8A22-81907D28F756}"/>
              </a:ext>
            </a:extLst>
          </p:cNvPr>
          <p:cNvSpPr/>
          <p:nvPr/>
        </p:nvSpPr>
        <p:spPr>
          <a:xfrm>
            <a:off x="10509080" y="4136524"/>
            <a:ext cx="91768" cy="1486692"/>
          </a:xfrm>
          <a:prstGeom prst="rect">
            <a:avLst/>
          </a:prstGeom>
          <a:ln w="12700">
            <a:miter lim="400000"/>
          </a:ln>
          <a:extLst>
            <a:ext uri="{C572A759-6A51-4108-AA02-DFA0A04FC94B}">
              <ma14:wrappingTextBoxFlag xmlns="" xmlns:ma14="http://schemas.microsoft.com/office/mac/drawingml/2011/main" val="1"/>
            </a:ext>
          </a:extLst>
        </p:spPr>
        <p:txBody>
          <a:bodyPr wrap="none" lIns="45381" tIns="45381" rIns="45381" bIns="45381">
            <a:spAutoFit/>
          </a:bodyPr>
          <a:lstStyle/>
          <a:p>
            <a:pPr marR="453789" algn="r" defTabSz="453789">
              <a:lnSpc>
                <a:spcPct val="90000"/>
              </a:lnSpc>
              <a:defRPr sz="10000" b="1">
                <a:solidFill>
                  <a:srgbClr val="535353"/>
                </a:solidFill>
              </a:defRPr>
            </a:pPr>
            <a:endParaRPr sz="9900" b="1">
              <a:solidFill>
                <a:srgbClr val="FFFFFF"/>
              </a:solidFill>
              <a:latin typeface="Calibri"/>
              <a:ea typeface="Calibri"/>
              <a:cs typeface="Calibri"/>
            </a:endParaRPr>
          </a:p>
        </p:txBody>
      </p:sp>
      <p:sp>
        <p:nvSpPr>
          <p:cNvPr id="8" name="Slide Number Placeholder 1">
            <a:extLst>
              <a:ext uri="{FF2B5EF4-FFF2-40B4-BE49-F238E27FC236}">
                <a16:creationId xmlns:a16="http://schemas.microsoft.com/office/drawing/2014/main" id="{3B1EA580-9689-9647-AE8A-3D7F41DDA3C3}"/>
              </a:ext>
            </a:extLst>
          </p:cNvPr>
          <p:cNvSpPr txBox="1">
            <a:spLocks/>
          </p:cNvSpPr>
          <p:nvPr/>
        </p:nvSpPr>
        <p:spPr>
          <a:xfrm>
            <a:off x="18890915" y="566719"/>
            <a:ext cx="207990" cy="246221"/>
          </a:xfrm>
          <a:prstGeom prst="rect">
            <a:avLst/>
          </a:prstGeom>
          <a:ln w="12700">
            <a:miter lim="400000"/>
          </a:ln>
        </p:spPr>
        <p:txBody>
          <a:bodyPr wrap="none" lIns="0" tIns="0" rIns="0" bIns="0">
            <a:spAutoFit/>
          </a:bodyPr>
          <a:lstStyle>
            <a:defPPr marL="0" marR="0" indent="0" algn="l" defTabSz="914096"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07893" rtl="0" eaLnBrk="1" fontAlgn="auto" latinLnBrk="0" hangingPunct="1">
              <a:lnSpc>
                <a:spcPct val="100000"/>
              </a:lnSpc>
              <a:spcBef>
                <a:spcPts val="0"/>
              </a:spcBef>
              <a:spcAft>
                <a:spcPts val="0"/>
              </a:spcAft>
              <a:buClrTx/>
              <a:buSzTx/>
              <a:buFontTx/>
              <a:buNone/>
              <a:tabLst/>
              <a:defRPr kumimoji="0" sz="1700" b="0" i="0" u="none" strike="noStrike" kern="1200" cap="none" spc="0" normalizeH="0" baseline="0">
                <a:ln>
                  <a:noFill/>
                </a:ln>
                <a:solidFill>
                  <a:srgbClr val="333E47"/>
                </a:solidFill>
                <a:effectLst/>
                <a:uFillTx/>
                <a:latin typeface="+mn-lt"/>
                <a:ea typeface="+mn-ea"/>
                <a:cs typeface="+mn-cs"/>
                <a:sym typeface="Calibri"/>
              </a:defRPr>
            </a:lvl1pPr>
            <a:lvl2pPr marL="456200" marR="0" indent="45632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2pPr>
            <a:lvl3pPr marL="912416" marR="0" indent="912660"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3pPr>
            <a:lvl4pPr marL="1368620" marR="0" indent="136898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4pPr>
            <a:lvl5pPr marL="1824835" marR="0" indent="1825326"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5pPr>
            <a:lvl6pPr marL="2281039" marR="0" indent="228165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6pPr>
            <a:lvl7pPr marL="2737242" marR="0" indent="273798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7pPr>
            <a:lvl8pPr marL="3193448" marR="0" indent="319430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8pPr>
            <a:lvl9pPr marL="3649657" marR="0" indent="365063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9pPr>
          </a:lstStyle>
          <a:p>
            <a:pPr defTabSz="906732">
              <a:defRPr/>
            </a:pPr>
            <a:fld id="{86CB4B4D-7CA3-9044-876B-883B54F8677D}" type="slidenum">
              <a:rPr lang="en-GB" sz="1600">
                <a:latin typeface="Calibri"/>
                <a:ea typeface="Calibri"/>
                <a:cs typeface="Calibri"/>
              </a:rPr>
              <a:pPr defTabSz="906732">
                <a:defRPr/>
              </a:pPr>
              <a:t>25</a:t>
            </a:fld>
            <a:endParaRPr lang="uk-UA" sz="1600">
              <a:latin typeface="Calibri"/>
              <a:ea typeface="Calibri"/>
              <a:cs typeface="Calibri"/>
            </a:endParaRPr>
          </a:p>
        </p:txBody>
      </p:sp>
      <p:pic>
        <p:nvPicPr>
          <p:cNvPr id="13" name="image10.png">
            <a:extLst>
              <a:ext uri="{FF2B5EF4-FFF2-40B4-BE49-F238E27FC236}">
                <a16:creationId xmlns:a16="http://schemas.microsoft.com/office/drawing/2014/main" id="{11F8A734-3DD8-FD46-A664-6B241B5525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43656" y="10244154"/>
            <a:ext cx="815975" cy="71120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pic>
        <p:nvPicPr>
          <p:cNvPr id="11" name="Picture 10" descr="Al-Futtaim-logo-FCDAD671B6-seeklogo.com 2.png">
            <a:extLst>
              <a:ext uri="{FF2B5EF4-FFF2-40B4-BE49-F238E27FC236}">
                <a16:creationId xmlns:a16="http://schemas.microsoft.com/office/drawing/2014/main" id="{C99BCCDD-D997-D445-9B54-7687494F9F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
        <p:nvSpPr>
          <p:cNvPr id="4" name="Title 3">
            <a:extLst>
              <a:ext uri="{FF2B5EF4-FFF2-40B4-BE49-F238E27FC236}">
                <a16:creationId xmlns:a16="http://schemas.microsoft.com/office/drawing/2014/main" id="{88A636BE-84B2-4157-A171-1A1C5EC7CA70}"/>
              </a:ext>
            </a:extLst>
          </p:cNvPr>
          <p:cNvSpPr>
            <a:spLocks noGrp="1"/>
          </p:cNvSpPr>
          <p:nvPr>
            <p:ph type="title"/>
          </p:nvPr>
        </p:nvSpPr>
        <p:spPr/>
        <p:txBody>
          <a:bodyPr/>
          <a:lstStyle/>
          <a:p>
            <a:r>
              <a:rPr lang="en-US" dirty="0"/>
              <a:t>WHY?</a:t>
            </a:r>
          </a:p>
        </p:txBody>
      </p:sp>
      <p:sp>
        <p:nvSpPr>
          <p:cNvPr id="12" name="Title 1">
            <a:extLst>
              <a:ext uri="{FF2B5EF4-FFF2-40B4-BE49-F238E27FC236}">
                <a16:creationId xmlns:a16="http://schemas.microsoft.com/office/drawing/2014/main" id="{9DB587FD-1BD3-4AB8-8888-3F927A98DE65}"/>
              </a:ext>
            </a:extLst>
          </p:cNvPr>
          <p:cNvSpPr txBox="1">
            <a:spLocks/>
          </p:cNvSpPr>
          <p:nvPr/>
        </p:nvSpPr>
        <p:spPr>
          <a:xfrm>
            <a:off x="1151941" y="2179969"/>
            <a:ext cx="13332666" cy="1399957"/>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fontScale="92500"/>
          </a:bodyPr>
          <a:lstStyle>
            <a:lvl1pPr marL="0" marR="0" indent="0" algn="l" defTabSz="912920" rtl="0" latinLnBrk="0">
              <a:lnSpc>
                <a:spcPct val="80000"/>
              </a:lnSpc>
              <a:spcBef>
                <a:spcPts val="0"/>
              </a:spcBef>
              <a:spcAft>
                <a:spcPts val="0"/>
              </a:spcAft>
              <a:buClrTx/>
              <a:buSzTx/>
              <a:buFontTx/>
              <a:buNone/>
              <a:tabLst/>
              <a:defRPr sz="12700" b="1" i="0" u="none" strike="noStrike" cap="none" spc="-86" baseline="0">
                <a:ln>
                  <a:noFill/>
                </a:ln>
                <a:solidFill>
                  <a:srgbClr val="FFCD00"/>
                </a:solidFill>
                <a:uFillTx/>
                <a:latin typeface="+mn-lt"/>
                <a:ea typeface="+mn-ea"/>
                <a:cs typeface="+mn-cs"/>
                <a:sym typeface="Calibri"/>
              </a:defRPr>
            </a:lvl1pPr>
            <a:lvl2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2pPr>
            <a:lvl3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3pPr>
            <a:lvl4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4pPr>
            <a:lvl5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5pPr>
            <a:lvl6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6pPr>
            <a:lvl7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7pPr>
            <a:lvl8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8pPr>
            <a:lvl9pPr marL="0" marR="0" indent="0" algn="l" defTabSz="91292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9pPr>
          </a:lstStyle>
          <a:p>
            <a:pPr hangingPunct="1"/>
            <a:r>
              <a:rPr lang="en-US" altLang="en-US" sz="7300" dirty="0">
                <a:solidFill>
                  <a:schemeClr val="bg1"/>
                </a:solidFill>
              </a:rPr>
              <a:t>Involve my people from start to finish</a:t>
            </a:r>
          </a:p>
        </p:txBody>
      </p:sp>
      <p:pic>
        <p:nvPicPr>
          <p:cNvPr id="16" name="Picture 15">
            <a:extLst>
              <a:ext uri="{FF2B5EF4-FFF2-40B4-BE49-F238E27FC236}">
                <a16:creationId xmlns:a16="http://schemas.microsoft.com/office/drawing/2014/main" id="{0EC5A4BF-FB49-4659-8C27-2EFEEA0955AA}"/>
              </a:ext>
            </a:extLst>
          </p:cNvPr>
          <p:cNvPicPr>
            <a:picLocks noChangeAspect="1"/>
          </p:cNvPicPr>
          <p:nvPr/>
        </p:nvPicPr>
        <p:blipFill rotWithShape="1">
          <a:blip r:embed="rId5">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6074815" y="462704"/>
            <a:ext cx="4029285" cy="1553123"/>
          </a:xfrm>
          <a:prstGeom prst="rect">
            <a:avLst/>
          </a:prstGeom>
        </p:spPr>
      </p:pic>
    </p:spTree>
    <p:extLst>
      <p:ext uri="{BB962C8B-B14F-4D97-AF65-F5344CB8AC3E}">
        <p14:creationId xmlns:p14="http://schemas.microsoft.com/office/powerpoint/2010/main" val="4131836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4E602E-6AE5-6048-AFE2-1B9F7431E57E}"/>
              </a:ext>
            </a:extLst>
          </p:cNvPr>
          <p:cNvSpPr>
            <a:spLocks noGrp="1"/>
          </p:cNvSpPr>
          <p:nvPr>
            <p:ph type="sldNum" sz="quarter" idx="2"/>
          </p:nvPr>
        </p:nvSpPr>
        <p:spPr>
          <a:xfrm>
            <a:off x="18890912" y="777890"/>
            <a:ext cx="207990" cy="246221"/>
          </a:xfrm>
        </p:spPr>
        <p:txBody>
          <a:bodyPr/>
          <a:lstStyle/>
          <a:p>
            <a:pPr>
              <a:defRPr/>
            </a:pPr>
            <a:fld id="{86CB4B4D-7CA3-9044-876B-883B54F8677D}" type="slidenum">
              <a:rPr lang="en-GB">
                <a:latin typeface="Calibri"/>
                <a:ea typeface="Calibri"/>
                <a:cs typeface="Calibri"/>
              </a:rPr>
              <a:pPr>
                <a:defRPr/>
              </a:pPr>
              <a:t>26</a:t>
            </a:fld>
            <a:endParaRPr lang="en-GB" dirty="0">
              <a:latin typeface="Calibri"/>
              <a:ea typeface="Calibri"/>
              <a:cs typeface="Calibri"/>
            </a:endParaRPr>
          </a:p>
        </p:txBody>
      </p:sp>
      <p:sp>
        <p:nvSpPr>
          <p:cNvPr id="5" name="Shape 927">
            <a:extLst>
              <a:ext uri="{FF2B5EF4-FFF2-40B4-BE49-F238E27FC236}">
                <a16:creationId xmlns:a16="http://schemas.microsoft.com/office/drawing/2014/main" id="{A1CA3ACE-2E64-7944-8A22-81907D28F756}"/>
              </a:ext>
            </a:extLst>
          </p:cNvPr>
          <p:cNvSpPr/>
          <p:nvPr/>
        </p:nvSpPr>
        <p:spPr>
          <a:xfrm>
            <a:off x="10509080" y="4136524"/>
            <a:ext cx="91768" cy="1486692"/>
          </a:xfrm>
          <a:prstGeom prst="rect">
            <a:avLst/>
          </a:prstGeom>
          <a:ln w="12700">
            <a:miter lim="400000"/>
          </a:ln>
          <a:extLst>
            <a:ext uri="{C572A759-6A51-4108-AA02-DFA0A04FC94B}">
              <ma14:wrappingTextBoxFlag xmlns="" xmlns:ma14="http://schemas.microsoft.com/office/mac/drawingml/2011/main" val="1"/>
            </a:ext>
          </a:extLst>
        </p:spPr>
        <p:txBody>
          <a:bodyPr wrap="none" lIns="45381" tIns="45381" rIns="45381" bIns="45381">
            <a:spAutoFit/>
          </a:bodyPr>
          <a:lstStyle/>
          <a:p>
            <a:pPr marR="453789" algn="r" defTabSz="453789">
              <a:lnSpc>
                <a:spcPct val="90000"/>
              </a:lnSpc>
              <a:defRPr sz="10000" b="1">
                <a:solidFill>
                  <a:srgbClr val="535353"/>
                </a:solidFill>
              </a:defRPr>
            </a:pPr>
            <a:endParaRPr sz="9900" b="1">
              <a:solidFill>
                <a:srgbClr val="FFFFFF"/>
              </a:solidFill>
              <a:latin typeface="Calibri"/>
              <a:ea typeface="Calibri"/>
              <a:cs typeface="Calibri"/>
            </a:endParaRPr>
          </a:p>
        </p:txBody>
      </p:sp>
      <p:sp>
        <p:nvSpPr>
          <p:cNvPr id="8" name="Slide Number Placeholder 1">
            <a:extLst>
              <a:ext uri="{FF2B5EF4-FFF2-40B4-BE49-F238E27FC236}">
                <a16:creationId xmlns:a16="http://schemas.microsoft.com/office/drawing/2014/main" id="{3B1EA580-9689-9647-AE8A-3D7F41DDA3C3}"/>
              </a:ext>
            </a:extLst>
          </p:cNvPr>
          <p:cNvSpPr txBox="1">
            <a:spLocks/>
          </p:cNvSpPr>
          <p:nvPr/>
        </p:nvSpPr>
        <p:spPr>
          <a:xfrm>
            <a:off x="18890915" y="566719"/>
            <a:ext cx="207990" cy="246221"/>
          </a:xfrm>
          <a:prstGeom prst="rect">
            <a:avLst/>
          </a:prstGeom>
          <a:ln w="12700">
            <a:miter lim="400000"/>
          </a:ln>
        </p:spPr>
        <p:txBody>
          <a:bodyPr wrap="none" lIns="0" tIns="0" rIns="0" bIns="0">
            <a:spAutoFit/>
          </a:bodyPr>
          <a:lstStyle>
            <a:defPPr marL="0" marR="0" indent="0" algn="l" defTabSz="914096"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07893" rtl="0" eaLnBrk="1" fontAlgn="auto" latinLnBrk="0" hangingPunct="1">
              <a:lnSpc>
                <a:spcPct val="100000"/>
              </a:lnSpc>
              <a:spcBef>
                <a:spcPts val="0"/>
              </a:spcBef>
              <a:spcAft>
                <a:spcPts val="0"/>
              </a:spcAft>
              <a:buClrTx/>
              <a:buSzTx/>
              <a:buFontTx/>
              <a:buNone/>
              <a:tabLst/>
              <a:defRPr kumimoji="0" sz="1700" b="0" i="0" u="none" strike="noStrike" kern="1200" cap="none" spc="0" normalizeH="0" baseline="0">
                <a:ln>
                  <a:noFill/>
                </a:ln>
                <a:solidFill>
                  <a:srgbClr val="333E47"/>
                </a:solidFill>
                <a:effectLst/>
                <a:uFillTx/>
                <a:latin typeface="+mn-lt"/>
                <a:ea typeface="+mn-ea"/>
                <a:cs typeface="+mn-cs"/>
                <a:sym typeface="Calibri"/>
              </a:defRPr>
            </a:lvl1pPr>
            <a:lvl2pPr marL="456200" marR="0" indent="45632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2pPr>
            <a:lvl3pPr marL="912416" marR="0" indent="912660"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3pPr>
            <a:lvl4pPr marL="1368620" marR="0" indent="136898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4pPr>
            <a:lvl5pPr marL="1824835" marR="0" indent="1825326"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5pPr>
            <a:lvl6pPr marL="2281039" marR="0" indent="228165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6pPr>
            <a:lvl7pPr marL="2737242" marR="0" indent="273798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7pPr>
            <a:lvl8pPr marL="3193448" marR="0" indent="319430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8pPr>
            <a:lvl9pPr marL="3649657" marR="0" indent="365063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9pPr>
          </a:lstStyle>
          <a:p>
            <a:pPr defTabSz="906732">
              <a:defRPr/>
            </a:pPr>
            <a:fld id="{86CB4B4D-7CA3-9044-876B-883B54F8677D}" type="slidenum">
              <a:rPr lang="en-GB" sz="1600">
                <a:latin typeface="Calibri"/>
                <a:ea typeface="Calibri"/>
                <a:cs typeface="Calibri"/>
              </a:rPr>
              <a:pPr defTabSz="906732">
                <a:defRPr/>
              </a:pPr>
              <a:t>26</a:t>
            </a:fld>
            <a:endParaRPr lang="uk-UA" sz="1600">
              <a:latin typeface="Calibri"/>
              <a:ea typeface="Calibri"/>
              <a:cs typeface="Calibri"/>
            </a:endParaRPr>
          </a:p>
        </p:txBody>
      </p:sp>
      <p:pic>
        <p:nvPicPr>
          <p:cNvPr id="13" name="image10.png">
            <a:extLst>
              <a:ext uri="{FF2B5EF4-FFF2-40B4-BE49-F238E27FC236}">
                <a16:creationId xmlns:a16="http://schemas.microsoft.com/office/drawing/2014/main" id="{11F8A734-3DD8-FD46-A664-6B241B5525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43656" y="10244154"/>
            <a:ext cx="815975" cy="71120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pic>
        <p:nvPicPr>
          <p:cNvPr id="11" name="Picture 10" descr="Al-Futtaim-logo-FCDAD671B6-seeklogo.com 2.png">
            <a:extLst>
              <a:ext uri="{FF2B5EF4-FFF2-40B4-BE49-F238E27FC236}">
                <a16:creationId xmlns:a16="http://schemas.microsoft.com/office/drawing/2014/main" id="{C99BCCDD-D997-D445-9B54-7687494F9F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
        <p:nvSpPr>
          <p:cNvPr id="14" name="Title 1">
            <a:extLst>
              <a:ext uri="{FF2B5EF4-FFF2-40B4-BE49-F238E27FC236}">
                <a16:creationId xmlns:a16="http://schemas.microsoft.com/office/drawing/2014/main" id="{BCDF1331-ABDE-CA44-9215-8ECF742C46D6}"/>
              </a:ext>
            </a:extLst>
          </p:cNvPr>
          <p:cNvSpPr>
            <a:spLocks noGrp="1"/>
          </p:cNvSpPr>
          <p:nvPr>
            <p:ph type="title"/>
          </p:nvPr>
        </p:nvSpPr>
        <p:spPr>
          <a:xfrm>
            <a:off x="1055688" y="928690"/>
            <a:ext cx="13332666" cy="1399957"/>
          </a:xfrm>
        </p:spPr>
        <p:txBody>
          <a:bodyPr>
            <a:normAutofit/>
          </a:bodyPr>
          <a:lstStyle/>
          <a:p>
            <a:pPr eaLnBrk="1" hangingPunct="1"/>
            <a:r>
              <a:rPr lang="en-US" altLang="en-US" sz="7300" dirty="0">
                <a:solidFill>
                  <a:schemeClr val="bg1"/>
                </a:solidFill>
              </a:rPr>
              <a:t>Involve people from start to finish</a:t>
            </a:r>
          </a:p>
        </p:txBody>
      </p:sp>
      <p:sp>
        <p:nvSpPr>
          <p:cNvPr id="15" name="object 3">
            <a:extLst>
              <a:ext uri="{FF2B5EF4-FFF2-40B4-BE49-F238E27FC236}">
                <a16:creationId xmlns:a16="http://schemas.microsoft.com/office/drawing/2014/main" id="{4AA513EA-A1FD-4943-A9DA-A88F30DF489A}"/>
              </a:ext>
            </a:extLst>
          </p:cNvPr>
          <p:cNvSpPr txBox="1">
            <a:spLocks noChangeArrowheads="1"/>
          </p:cNvSpPr>
          <p:nvPr/>
        </p:nvSpPr>
        <p:spPr bwMode="auto">
          <a:xfrm>
            <a:off x="1055687" y="3689704"/>
            <a:ext cx="17771574" cy="378565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1pPr>
            <a:lvl2pPr marL="742950" indent="-28575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2pPr>
            <a:lvl3pPr marL="11430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3pPr>
            <a:lvl4pPr marL="16002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4pPr>
            <a:lvl5pPr marL="20574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5pPr>
            <a:lvl6pPr marL="25146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6pPr>
            <a:lvl7pPr marL="29718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7pPr>
            <a:lvl8pPr marL="34290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8pPr>
            <a:lvl9pPr marL="38862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9pPr>
          </a:lstStyle>
          <a:p>
            <a:pPr marL="684926" indent="-684926">
              <a:spcAft>
                <a:spcPts val="1800"/>
              </a:spcAft>
              <a:buFont typeface="Arial" panose="020B0604020202020204" pitchFamily="34" charset="0"/>
              <a:buChar char="•"/>
              <a:defRPr/>
            </a:pPr>
            <a:r>
              <a:rPr lang="en-GB" sz="5400" b="1" dirty="0">
                <a:solidFill>
                  <a:srgbClr val="FFFFFF"/>
                </a:solidFill>
                <a:cs typeface="Calibri" panose="020F0502020204030204" pitchFamily="34" charset="0"/>
                <a:sym typeface="Calibri"/>
              </a:rPr>
              <a:t>It makes sense </a:t>
            </a:r>
            <a:r>
              <a:rPr lang="mr-IN" sz="5400" b="1" dirty="0">
                <a:solidFill>
                  <a:srgbClr val="FFFFFF"/>
                </a:solidFill>
                <a:cs typeface="Calibri" panose="020F0502020204030204" pitchFamily="34" charset="0"/>
                <a:sym typeface="Calibri"/>
              </a:rPr>
              <a:t>–</a:t>
            </a:r>
            <a:r>
              <a:rPr lang="en-GB" sz="5400" b="1" dirty="0">
                <a:solidFill>
                  <a:srgbClr val="FFFFFF"/>
                </a:solidFill>
                <a:cs typeface="Calibri" panose="020F0502020204030204" pitchFamily="34" charset="0"/>
                <a:sym typeface="Calibri"/>
              </a:rPr>
              <a:t> they are doing the job.</a:t>
            </a:r>
          </a:p>
          <a:p>
            <a:pPr marL="684926" indent="-684926">
              <a:spcAft>
                <a:spcPts val="1800"/>
              </a:spcAft>
              <a:buFont typeface="Arial" panose="020B0604020202020204" pitchFamily="34" charset="0"/>
              <a:buChar char="•"/>
              <a:defRPr/>
            </a:pPr>
            <a:r>
              <a:rPr lang="en-GB" sz="5400" b="1" dirty="0">
                <a:solidFill>
                  <a:srgbClr val="FFFFFF"/>
                </a:solidFill>
                <a:cs typeface="Calibri" panose="020F0502020204030204" pitchFamily="34" charset="0"/>
                <a:sym typeface="Calibri"/>
              </a:rPr>
              <a:t>It increases ownership and the likelihood of success.</a:t>
            </a:r>
          </a:p>
          <a:p>
            <a:pPr marL="684926" indent="-684926">
              <a:spcAft>
                <a:spcPts val="1800"/>
              </a:spcAft>
              <a:buFont typeface="Arial" panose="020B0604020202020204" pitchFamily="34" charset="0"/>
              <a:buChar char="•"/>
              <a:defRPr/>
            </a:pPr>
            <a:r>
              <a:rPr lang="en-GB" sz="5400" b="1" dirty="0">
                <a:solidFill>
                  <a:srgbClr val="FFFFFF"/>
                </a:solidFill>
                <a:cs typeface="Calibri" panose="020F0502020204030204" pitchFamily="34" charset="0"/>
                <a:sym typeface="Calibri"/>
              </a:rPr>
              <a:t>It will help you set objectives that match the person’s capability.</a:t>
            </a:r>
            <a:endParaRPr lang="en-US" altLang="en-US" sz="5400" b="1" dirty="0">
              <a:solidFill>
                <a:srgbClr val="FFFFFF"/>
              </a:solidFill>
              <a:latin typeface="Helvetica" panose="020B0604020202020204" pitchFamily="34" charset="0"/>
              <a:cs typeface="Calibri"/>
            </a:endParaRPr>
          </a:p>
        </p:txBody>
      </p:sp>
    </p:spTree>
    <p:extLst>
      <p:ext uri="{BB962C8B-B14F-4D97-AF65-F5344CB8AC3E}">
        <p14:creationId xmlns:p14="http://schemas.microsoft.com/office/powerpoint/2010/main" val="386655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500"/>
                                        <p:tgtEl>
                                          <p:spTgt spid="1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xEl>
                                              <p:pRg st="1" end="1"/>
                                            </p:txEl>
                                          </p:spTgt>
                                        </p:tgtEl>
                                        <p:attrNameLst>
                                          <p:attrName>style.visibility</p:attrName>
                                        </p:attrNameLst>
                                      </p:cBhvr>
                                      <p:to>
                                        <p:strVal val="visible"/>
                                      </p:to>
                                    </p:set>
                                    <p:animEffect transition="in" filter="fade">
                                      <p:cBhvr>
                                        <p:cTn id="12" dur="500"/>
                                        <p:tgtEl>
                                          <p:spTgt spid="1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xEl>
                                              <p:pRg st="2" end="2"/>
                                            </p:txEl>
                                          </p:spTgt>
                                        </p:tgtEl>
                                        <p:attrNameLst>
                                          <p:attrName>style.visibility</p:attrName>
                                        </p:attrNameLst>
                                      </p:cBhvr>
                                      <p:to>
                                        <p:strVal val="visible"/>
                                      </p:to>
                                    </p:set>
                                    <p:animEffect transition="in" filter="fade">
                                      <p:cBhvr>
                                        <p:cTn id="17" dur="500"/>
                                        <p:tgtEl>
                                          <p:spTgt spid="1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0" name="Shape 770"/>
          <p:cNvSpPr/>
          <p:nvPr/>
        </p:nvSpPr>
        <p:spPr>
          <a:xfrm>
            <a:off x="949947" y="582835"/>
            <a:ext cx="18486919" cy="1032227"/>
          </a:xfrm>
          <a:prstGeom prst="rect">
            <a:avLst/>
          </a:prstGeom>
          <a:ln w="12700">
            <a:miter lim="400000"/>
          </a:ln>
          <a:extLst>
            <a:ext uri="{C572A759-6A51-4108-AA02-DFA0A04FC94B}">
              <ma14:wrappingTextBoxFlag xmlns="" xmlns:ma14="http://schemas.microsoft.com/office/mac/drawingml/2011/main" val="1"/>
            </a:ext>
          </a:extLst>
        </p:spPr>
        <p:txBody>
          <a:bodyPr lIns="45409" tIns="45409" rIns="45409" bIns="45409">
            <a:spAutoFit/>
          </a:bodyPr>
          <a:lstStyle/>
          <a:p>
            <a:pPr defTabSz="906690">
              <a:lnSpc>
                <a:spcPct val="80000"/>
              </a:lnSpc>
              <a:spcBef>
                <a:spcPts val="1800"/>
              </a:spcBef>
              <a:defRPr sz="6000" b="1">
                <a:solidFill>
                  <a:srgbClr val="333E47"/>
                </a:solidFill>
              </a:defRPr>
            </a:pPr>
            <a:r>
              <a:rPr lang="en-GB" sz="7300" b="1" dirty="0">
                <a:solidFill>
                  <a:srgbClr val="FFFFFF"/>
                </a:solidFill>
                <a:latin typeface="Calibri"/>
                <a:ea typeface="Calibri"/>
                <a:cs typeface="Calibri"/>
              </a:rPr>
              <a:t>Play to people’s strengths </a:t>
            </a:r>
            <a:endParaRPr sz="7300" b="1" dirty="0">
              <a:solidFill>
                <a:srgbClr val="FFFFFF"/>
              </a:solidFill>
              <a:latin typeface="Calibri"/>
              <a:ea typeface="Calibri"/>
              <a:cs typeface="Calibri"/>
            </a:endParaRPr>
          </a:p>
        </p:txBody>
      </p:sp>
      <p:sp>
        <p:nvSpPr>
          <p:cNvPr id="771" name="Shape 771"/>
          <p:cNvSpPr/>
          <p:nvPr/>
        </p:nvSpPr>
        <p:spPr>
          <a:xfrm flipH="1">
            <a:off x="3925412" y="8743540"/>
            <a:ext cx="170088" cy="2"/>
          </a:xfrm>
          <a:prstGeom prst="line">
            <a:avLst/>
          </a:prstGeom>
          <a:ln>
            <a:solidFill>
              <a:srgbClr val="E0E1DD"/>
            </a:solidFill>
          </a:ln>
        </p:spPr>
        <p:txBody>
          <a:bodyPr lIns="45409" tIns="45409" rIns="45409" bIns="45409"/>
          <a:lstStyle/>
          <a:p>
            <a:pPr defTabSz="906690"/>
            <a:endParaRPr dirty="0">
              <a:latin typeface="Calibri"/>
              <a:ea typeface="Calibri"/>
              <a:cs typeface="Calibri"/>
            </a:endParaRPr>
          </a:p>
        </p:txBody>
      </p:sp>
      <p:sp>
        <p:nvSpPr>
          <p:cNvPr id="772" name="Shape 772"/>
          <p:cNvSpPr/>
          <p:nvPr/>
        </p:nvSpPr>
        <p:spPr>
          <a:xfrm flipV="1">
            <a:off x="3925466" y="8739658"/>
            <a:ext cx="10646882" cy="3830"/>
          </a:xfrm>
          <a:prstGeom prst="line">
            <a:avLst/>
          </a:prstGeom>
          <a:ln>
            <a:solidFill>
              <a:srgbClr val="000000"/>
            </a:solidFill>
          </a:ln>
        </p:spPr>
        <p:txBody>
          <a:bodyPr lIns="45409" tIns="45409" rIns="45409" bIns="45409"/>
          <a:lstStyle/>
          <a:p>
            <a:pPr defTabSz="906690"/>
            <a:endParaRPr dirty="0">
              <a:latin typeface="Calibri"/>
              <a:ea typeface="Calibri"/>
              <a:cs typeface="Calibri"/>
            </a:endParaRPr>
          </a:p>
        </p:txBody>
      </p:sp>
      <p:grpSp>
        <p:nvGrpSpPr>
          <p:cNvPr id="776" name="Group 776"/>
          <p:cNvGrpSpPr/>
          <p:nvPr/>
        </p:nvGrpSpPr>
        <p:grpSpPr>
          <a:xfrm>
            <a:off x="5230555" y="7908664"/>
            <a:ext cx="1851127" cy="1414250"/>
            <a:chOff x="0" y="0"/>
            <a:chExt cx="1851126" cy="1414245"/>
          </a:xfrm>
        </p:grpSpPr>
        <p:sp>
          <p:nvSpPr>
            <p:cNvPr id="773" name="Shape 773"/>
            <p:cNvSpPr/>
            <p:nvPr/>
          </p:nvSpPr>
          <p:spPr>
            <a:xfrm>
              <a:off x="0" y="697784"/>
              <a:ext cx="1851126" cy="176655"/>
            </a:xfrm>
            <a:prstGeom prst="rect">
              <a:avLst/>
            </a:prstGeom>
            <a:solidFill>
              <a:srgbClr val="333E47"/>
            </a:solidFill>
            <a:ln w="12700" cap="flat">
              <a:noFill/>
              <a:miter lim="400000"/>
            </a:ln>
            <a:effectLst/>
          </p:spPr>
          <p:txBody>
            <a:bodyPr wrap="square" lIns="45719" tIns="45719" rIns="45719" bIns="45719" numCol="1" anchor="t">
              <a:noAutofit/>
            </a:bodyPr>
            <a:lstStyle/>
            <a:p>
              <a:pPr defTabSz="906690"/>
              <a:endParaRPr dirty="0">
                <a:latin typeface="Calibri"/>
                <a:ea typeface="Calibri"/>
                <a:cs typeface="Calibri"/>
              </a:endParaRPr>
            </a:p>
          </p:txBody>
        </p:sp>
        <p:sp>
          <p:nvSpPr>
            <p:cNvPr id="774" name="Shape 774"/>
            <p:cNvSpPr/>
            <p:nvPr/>
          </p:nvSpPr>
          <p:spPr>
            <a:xfrm>
              <a:off x="456873" y="992207"/>
              <a:ext cx="769110" cy="42203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t">
              <a:spAutoFit/>
            </a:bodyPr>
            <a:lstStyle/>
            <a:p>
              <a:pPr algn="ctr" defTabSz="906690">
                <a:lnSpc>
                  <a:spcPct val="85000"/>
                </a:lnSpc>
                <a:defRPr sz="1400" b="1">
                  <a:solidFill>
                    <a:srgbClr val="FFFFFF"/>
                  </a:solidFill>
                </a:defRPr>
              </a:pPr>
              <a:r>
                <a:rPr sz="1300" b="1" dirty="0">
                  <a:solidFill>
                    <a:srgbClr val="FFFFFF"/>
                  </a:solidFill>
                  <a:latin typeface="Calibri"/>
                  <a:ea typeface="Calibri"/>
                  <a:cs typeface="Calibri"/>
                </a:rPr>
                <a:t>BEFORE </a:t>
              </a:r>
            </a:p>
            <a:p>
              <a:pPr algn="ctr" defTabSz="906690">
                <a:lnSpc>
                  <a:spcPct val="85000"/>
                </a:lnSpc>
                <a:defRPr sz="1400" b="1">
                  <a:solidFill>
                    <a:srgbClr val="FFFFFF"/>
                  </a:solidFill>
                </a:defRPr>
              </a:pPr>
              <a:r>
                <a:rPr sz="1300" b="1" dirty="0">
                  <a:solidFill>
                    <a:srgbClr val="FFFFFF"/>
                  </a:solidFill>
                  <a:latin typeface="Calibri"/>
                  <a:ea typeface="Calibri"/>
                  <a:cs typeface="Calibri"/>
                </a:rPr>
                <a:t>TRAINING</a:t>
              </a:r>
            </a:p>
          </p:txBody>
        </p:sp>
        <p:sp>
          <p:nvSpPr>
            <p:cNvPr id="775" name="Shape 775"/>
            <p:cNvSpPr/>
            <p:nvPr/>
          </p:nvSpPr>
          <p:spPr>
            <a:xfrm>
              <a:off x="647895" y="0"/>
              <a:ext cx="440926" cy="45396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t">
              <a:spAutoFit/>
            </a:bodyPr>
            <a:lstStyle>
              <a:lvl1pPr>
                <a:lnSpc>
                  <a:spcPct val="85000"/>
                </a:lnSpc>
                <a:defRPr sz="2800" b="1">
                  <a:solidFill>
                    <a:srgbClr val="FFFFFF"/>
                  </a:solidFill>
                </a:defRPr>
              </a:lvl1pPr>
            </a:lstStyle>
            <a:p>
              <a:pPr defTabSz="906690"/>
              <a:r>
                <a:rPr dirty="0">
                  <a:latin typeface="Calibri"/>
                  <a:ea typeface="Calibri"/>
                  <a:cs typeface="Calibri"/>
                </a:rPr>
                <a:t>90</a:t>
              </a:r>
            </a:p>
          </p:txBody>
        </p:sp>
      </p:grpSp>
      <p:grpSp>
        <p:nvGrpSpPr>
          <p:cNvPr id="780" name="Group 780"/>
          <p:cNvGrpSpPr/>
          <p:nvPr/>
        </p:nvGrpSpPr>
        <p:grpSpPr>
          <a:xfrm>
            <a:off x="7072968" y="7793999"/>
            <a:ext cx="1781850" cy="1529960"/>
            <a:chOff x="0" y="0"/>
            <a:chExt cx="1781850" cy="1529955"/>
          </a:xfrm>
        </p:grpSpPr>
        <p:sp>
          <p:nvSpPr>
            <p:cNvPr id="777" name="Shape 777"/>
            <p:cNvSpPr/>
            <p:nvPr/>
          </p:nvSpPr>
          <p:spPr>
            <a:xfrm>
              <a:off x="0" y="681795"/>
              <a:ext cx="1781850" cy="299755"/>
            </a:xfrm>
            <a:prstGeom prst="rect">
              <a:avLst/>
            </a:prstGeom>
            <a:solidFill>
              <a:srgbClr val="16C3C0"/>
            </a:solidFill>
            <a:ln w="12700" cap="flat">
              <a:noFill/>
              <a:miter lim="400000"/>
            </a:ln>
            <a:effectLst/>
          </p:spPr>
          <p:txBody>
            <a:bodyPr wrap="square" lIns="45719" tIns="45719" rIns="45719" bIns="45719" numCol="1" anchor="t">
              <a:noAutofit/>
            </a:bodyPr>
            <a:lstStyle/>
            <a:p>
              <a:pPr algn="ctr" defTabSz="906690">
                <a:defRPr>
                  <a:solidFill>
                    <a:srgbClr val="FFFFFF"/>
                  </a:solidFill>
                </a:defRPr>
              </a:pPr>
              <a:endParaRPr dirty="0">
                <a:solidFill>
                  <a:srgbClr val="FFFFFF"/>
                </a:solidFill>
                <a:latin typeface="Calibri"/>
                <a:ea typeface="Calibri"/>
                <a:cs typeface="Calibri"/>
              </a:endParaRPr>
            </a:p>
          </p:txBody>
        </p:sp>
        <p:sp>
          <p:nvSpPr>
            <p:cNvPr id="778" name="Shape 778"/>
            <p:cNvSpPr/>
            <p:nvPr/>
          </p:nvSpPr>
          <p:spPr>
            <a:xfrm>
              <a:off x="459801" y="1107917"/>
              <a:ext cx="769110" cy="42203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t">
              <a:spAutoFit/>
            </a:bodyPr>
            <a:lstStyle/>
            <a:p>
              <a:pPr algn="ctr" defTabSz="906690">
                <a:lnSpc>
                  <a:spcPct val="85000"/>
                </a:lnSpc>
                <a:defRPr sz="1400" b="1">
                  <a:solidFill>
                    <a:srgbClr val="FFFFFF"/>
                  </a:solidFill>
                </a:defRPr>
              </a:pPr>
              <a:r>
                <a:rPr sz="1300" b="1" dirty="0">
                  <a:solidFill>
                    <a:srgbClr val="FFFFFF"/>
                  </a:solidFill>
                  <a:latin typeface="Calibri"/>
                  <a:ea typeface="Calibri"/>
                  <a:cs typeface="Calibri"/>
                </a:rPr>
                <a:t>AFTER </a:t>
              </a:r>
            </a:p>
            <a:p>
              <a:pPr algn="ctr" defTabSz="906690">
                <a:lnSpc>
                  <a:spcPct val="85000"/>
                </a:lnSpc>
                <a:defRPr sz="1400" b="1">
                  <a:solidFill>
                    <a:srgbClr val="FFFFFF"/>
                  </a:solidFill>
                </a:defRPr>
              </a:pPr>
              <a:r>
                <a:rPr sz="1300" b="1" dirty="0">
                  <a:solidFill>
                    <a:srgbClr val="FFFFFF"/>
                  </a:solidFill>
                  <a:latin typeface="Calibri"/>
                  <a:ea typeface="Calibri"/>
                  <a:cs typeface="Calibri"/>
                </a:rPr>
                <a:t>TRAINING</a:t>
              </a:r>
            </a:p>
          </p:txBody>
        </p:sp>
        <p:sp>
          <p:nvSpPr>
            <p:cNvPr id="779" name="Shape 779"/>
            <p:cNvSpPr/>
            <p:nvPr/>
          </p:nvSpPr>
          <p:spPr>
            <a:xfrm>
              <a:off x="490373" y="0"/>
              <a:ext cx="622917" cy="4539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t">
              <a:spAutoFit/>
            </a:bodyPr>
            <a:lstStyle>
              <a:lvl1pPr algn="ctr">
                <a:lnSpc>
                  <a:spcPct val="85000"/>
                </a:lnSpc>
                <a:defRPr sz="2800" b="1">
                  <a:solidFill>
                    <a:srgbClr val="FFFFFF"/>
                  </a:solidFill>
                </a:defRPr>
              </a:lvl1pPr>
            </a:lstStyle>
            <a:p>
              <a:pPr defTabSz="906690"/>
              <a:r>
                <a:rPr dirty="0">
                  <a:latin typeface="Calibri"/>
                  <a:ea typeface="Calibri"/>
                  <a:cs typeface="Calibri"/>
                </a:rPr>
                <a:t>150</a:t>
              </a:r>
            </a:p>
          </p:txBody>
        </p:sp>
      </p:grpSp>
      <p:grpSp>
        <p:nvGrpSpPr>
          <p:cNvPr id="784" name="Group 784"/>
          <p:cNvGrpSpPr/>
          <p:nvPr/>
        </p:nvGrpSpPr>
        <p:grpSpPr>
          <a:xfrm>
            <a:off x="9901381" y="7388469"/>
            <a:ext cx="1980274" cy="1935509"/>
            <a:chOff x="0" y="0"/>
            <a:chExt cx="1980272" cy="1935507"/>
          </a:xfrm>
        </p:grpSpPr>
        <p:sp>
          <p:nvSpPr>
            <p:cNvPr id="781" name="Shape 781"/>
            <p:cNvSpPr/>
            <p:nvPr/>
          </p:nvSpPr>
          <p:spPr>
            <a:xfrm>
              <a:off x="0" y="708243"/>
              <a:ext cx="1980272" cy="687673"/>
            </a:xfrm>
            <a:prstGeom prst="rect">
              <a:avLst/>
            </a:prstGeom>
            <a:solidFill>
              <a:srgbClr val="263039"/>
            </a:solidFill>
            <a:ln w="12700" cap="flat">
              <a:noFill/>
              <a:miter lim="400000"/>
            </a:ln>
            <a:effectLst/>
          </p:spPr>
          <p:txBody>
            <a:bodyPr wrap="square" lIns="45719" tIns="45719" rIns="45719" bIns="45719" numCol="1" anchor="t">
              <a:noAutofit/>
            </a:bodyPr>
            <a:lstStyle/>
            <a:p>
              <a:pPr algn="ctr" defTabSz="906690">
                <a:defRPr>
                  <a:solidFill>
                    <a:srgbClr val="FFFFFF"/>
                  </a:solidFill>
                </a:defRPr>
              </a:pPr>
              <a:endParaRPr dirty="0">
                <a:solidFill>
                  <a:srgbClr val="FFFFFF"/>
                </a:solidFill>
                <a:latin typeface="Calibri"/>
                <a:ea typeface="Calibri"/>
                <a:cs typeface="Calibri"/>
              </a:endParaRPr>
            </a:p>
          </p:txBody>
        </p:sp>
        <p:sp>
          <p:nvSpPr>
            <p:cNvPr id="782" name="Shape 782"/>
            <p:cNvSpPr/>
            <p:nvPr/>
          </p:nvSpPr>
          <p:spPr>
            <a:xfrm>
              <a:off x="621334" y="1513468"/>
              <a:ext cx="769109" cy="4220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t">
              <a:spAutoFit/>
            </a:bodyPr>
            <a:lstStyle/>
            <a:p>
              <a:pPr algn="ctr" defTabSz="906690">
                <a:lnSpc>
                  <a:spcPct val="85000"/>
                </a:lnSpc>
                <a:defRPr sz="1400" b="1">
                  <a:solidFill>
                    <a:srgbClr val="FFFFFF"/>
                  </a:solidFill>
                </a:defRPr>
              </a:pPr>
              <a:r>
                <a:rPr sz="1300" b="1" dirty="0">
                  <a:solidFill>
                    <a:srgbClr val="FFFFFF"/>
                  </a:solidFill>
                  <a:latin typeface="Calibri"/>
                  <a:ea typeface="Calibri"/>
                  <a:cs typeface="Calibri"/>
                </a:rPr>
                <a:t>BEFORE</a:t>
              </a:r>
            </a:p>
            <a:p>
              <a:pPr algn="ctr" defTabSz="906690">
                <a:lnSpc>
                  <a:spcPct val="85000"/>
                </a:lnSpc>
                <a:defRPr sz="1400" b="1">
                  <a:solidFill>
                    <a:srgbClr val="FFFFFF"/>
                  </a:solidFill>
                </a:defRPr>
              </a:pPr>
              <a:r>
                <a:rPr sz="1300" b="1" dirty="0">
                  <a:solidFill>
                    <a:srgbClr val="FFFFFF"/>
                  </a:solidFill>
                  <a:latin typeface="Calibri"/>
                  <a:ea typeface="Calibri"/>
                  <a:cs typeface="Calibri"/>
                </a:rPr>
                <a:t>TRAINING</a:t>
              </a:r>
            </a:p>
          </p:txBody>
        </p:sp>
        <p:sp>
          <p:nvSpPr>
            <p:cNvPr id="783" name="Shape 783"/>
            <p:cNvSpPr/>
            <p:nvPr/>
          </p:nvSpPr>
          <p:spPr>
            <a:xfrm>
              <a:off x="595405" y="0"/>
              <a:ext cx="622916" cy="45397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t">
              <a:spAutoFit/>
            </a:bodyPr>
            <a:lstStyle>
              <a:lvl1pPr algn="ctr">
                <a:lnSpc>
                  <a:spcPct val="85000"/>
                </a:lnSpc>
                <a:defRPr sz="2800" b="1">
                  <a:solidFill>
                    <a:srgbClr val="FFFFFF"/>
                  </a:solidFill>
                </a:defRPr>
              </a:lvl1pPr>
            </a:lstStyle>
            <a:p>
              <a:pPr defTabSz="906690"/>
              <a:r>
                <a:rPr dirty="0">
                  <a:latin typeface="Calibri"/>
                  <a:ea typeface="Calibri"/>
                  <a:cs typeface="Calibri"/>
                </a:rPr>
                <a:t>350</a:t>
              </a:r>
            </a:p>
          </p:txBody>
        </p:sp>
      </p:grpSp>
      <p:grpSp>
        <p:nvGrpSpPr>
          <p:cNvPr id="788" name="Group 788"/>
          <p:cNvGrpSpPr/>
          <p:nvPr/>
        </p:nvGrpSpPr>
        <p:grpSpPr>
          <a:xfrm>
            <a:off x="11861750" y="2483627"/>
            <a:ext cx="1781851" cy="6840318"/>
            <a:chOff x="0" y="0"/>
            <a:chExt cx="1781849" cy="6840313"/>
          </a:xfrm>
        </p:grpSpPr>
        <p:sp>
          <p:nvSpPr>
            <p:cNvPr id="785" name="Shape 785"/>
            <p:cNvSpPr/>
            <p:nvPr/>
          </p:nvSpPr>
          <p:spPr>
            <a:xfrm>
              <a:off x="476000" y="6418274"/>
              <a:ext cx="769109" cy="4220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t">
              <a:spAutoFit/>
            </a:bodyPr>
            <a:lstStyle/>
            <a:p>
              <a:pPr algn="ctr" defTabSz="906690">
                <a:lnSpc>
                  <a:spcPct val="85000"/>
                </a:lnSpc>
                <a:defRPr sz="1400" b="1">
                  <a:solidFill>
                    <a:srgbClr val="FFFFFF"/>
                  </a:solidFill>
                </a:defRPr>
              </a:pPr>
              <a:r>
                <a:rPr sz="1300" b="1" dirty="0">
                  <a:solidFill>
                    <a:srgbClr val="FFFFFF"/>
                  </a:solidFill>
                  <a:latin typeface="Calibri"/>
                  <a:ea typeface="Calibri"/>
                  <a:cs typeface="Calibri"/>
                </a:rPr>
                <a:t>AFTER</a:t>
              </a:r>
            </a:p>
            <a:p>
              <a:pPr algn="ctr" defTabSz="906690">
                <a:lnSpc>
                  <a:spcPct val="85000"/>
                </a:lnSpc>
                <a:defRPr sz="1400" b="1">
                  <a:solidFill>
                    <a:srgbClr val="FFFFFF"/>
                  </a:solidFill>
                </a:defRPr>
              </a:pPr>
              <a:r>
                <a:rPr sz="1300" b="1" dirty="0">
                  <a:solidFill>
                    <a:srgbClr val="FFFFFF"/>
                  </a:solidFill>
                  <a:latin typeface="Calibri"/>
                  <a:ea typeface="Calibri"/>
                  <a:cs typeface="Calibri"/>
                </a:rPr>
                <a:t>TRAINING</a:t>
              </a:r>
            </a:p>
          </p:txBody>
        </p:sp>
        <p:sp>
          <p:nvSpPr>
            <p:cNvPr id="786" name="Shape 786"/>
            <p:cNvSpPr/>
            <p:nvPr/>
          </p:nvSpPr>
          <p:spPr>
            <a:xfrm>
              <a:off x="417786" y="0"/>
              <a:ext cx="897681" cy="45397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t">
              <a:spAutoFit/>
            </a:bodyPr>
            <a:lstStyle>
              <a:lvl1pPr algn="ctr">
                <a:lnSpc>
                  <a:spcPct val="85000"/>
                </a:lnSpc>
                <a:defRPr sz="2800" b="1">
                  <a:solidFill>
                    <a:srgbClr val="FFFFFF"/>
                  </a:solidFill>
                </a:defRPr>
              </a:lvl1pPr>
            </a:lstStyle>
            <a:p>
              <a:pPr defTabSz="906690"/>
              <a:r>
                <a:rPr dirty="0">
                  <a:latin typeface="Calibri"/>
                  <a:ea typeface="Calibri"/>
                  <a:cs typeface="Calibri"/>
                </a:rPr>
                <a:t>2,900</a:t>
              </a:r>
            </a:p>
          </p:txBody>
        </p:sp>
        <p:sp>
          <p:nvSpPr>
            <p:cNvPr id="787" name="Shape 787"/>
            <p:cNvSpPr/>
            <p:nvPr/>
          </p:nvSpPr>
          <p:spPr>
            <a:xfrm>
              <a:off x="0" y="602447"/>
              <a:ext cx="1781849" cy="5695339"/>
            </a:xfrm>
            <a:prstGeom prst="rect">
              <a:avLst/>
            </a:prstGeom>
            <a:solidFill>
              <a:srgbClr val="16C3C0"/>
            </a:solidFill>
            <a:ln w="12700" cap="flat">
              <a:noFill/>
              <a:miter lim="400000"/>
            </a:ln>
            <a:effectLst/>
          </p:spPr>
          <p:txBody>
            <a:bodyPr wrap="square" lIns="45719" tIns="45719" rIns="45719" bIns="45719" numCol="1" anchor="t">
              <a:noAutofit/>
            </a:bodyPr>
            <a:lstStyle/>
            <a:p>
              <a:pPr algn="ctr" defTabSz="906690">
                <a:defRPr>
                  <a:solidFill>
                    <a:srgbClr val="FFFFFF"/>
                  </a:solidFill>
                </a:defRPr>
              </a:pPr>
              <a:endParaRPr dirty="0">
                <a:solidFill>
                  <a:srgbClr val="FFFFFF"/>
                </a:solidFill>
                <a:latin typeface="Calibri"/>
                <a:ea typeface="Calibri"/>
                <a:cs typeface="Calibri"/>
              </a:endParaRPr>
            </a:p>
          </p:txBody>
        </p:sp>
      </p:grpSp>
      <p:sp>
        <p:nvSpPr>
          <p:cNvPr id="789" name="Shape 789"/>
          <p:cNvSpPr/>
          <p:nvPr/>
        </p:nvSpPr>
        <p:spPr>
          <a:xfrm>
            <a:off x="6202321" y="9578506"/>
            <a:ext cx="1838546" cy="707489"/>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algn="ctr" defTabSz="906690">
              <a:spcBef>
                <a:spcPts val="1199"/>
              </a:spcBef>
              <a:defRPr sz="2400" b="1">
                <a:solidFill>
                  <a:srgbClr val="333E47"/>
                </a:solidFill>
              </a:defRPr>
            </a:pPr>
            <a:r>
              <a:rPr sz="2300" b="1" dirty="0">
                <a:solidFill>
                  <a:srgbClr val="333E47"/>
                </a:solidFill>
                <a:latin typeface="Calibri"/>
                <a:ea typeface="Calibri"/>
                <a:cs typeface="Calibri"/>
              </a:rPr>
              <a:t>average </a:t>
            </a:r>
            <a:br>
              <a:rPr sz="2300" b="1" dirty="0">
                <a:solidFill>
                  <a:srgbClr val="333E47"/>
                </a:solidFill>
                <a:latin typeface="Calibri"/>
                <a:ea typeface="Calibri"/>
                <a:cs typeface="Calibri"/>
              </a:rPr>
            </a:br>
            <a:r>
              <a:rPr sz="2300" b="1" dirty="0">
                <a:solidFill>
                  <a:srgbClr val="333E47"/>
                </a:solidFill>
                <a:latin typeface="Calibri"/>
                <a:ea typeface="Calibri"/>
                <a:cs typeface="Calibri"/>
              </a:rPr>
              <a:t>reader</a:t>
            </a:r>
          </a:p>
        </p:txBody>
      </p:sp>
      <p:sp>
        <p:nvSpPr>
          <p:cNvPr id="790" name="Shape 790"/>
          <p:cNvSpPr/>
          <p:nvPr/>
        </p:nvSpPr>
        <p:spPr>
          <a:xfrm>
            <a:off x="11281051" y="9586606"/>
            <a:ext cx="1445731" cy="707489"/>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algn="ctr" defTabSz="906690">
              <a:spcBef>
                <a:spcPts val="1199"/>
              </a:spcBef>
              <a:defRPr sz="2400" b="1">
                <a:solidFill>
                  <a:srgbClr val="333E47"/>
                </a:solidFill>
              </a:defRPr>
            </a:pPr>
            <a:r>
              <a:rPr sz="2300" b="1" dirty="0">
                <a:solidFill>
                  <a:srgbClr val="333E47"/>
                </a:solidFill>
                <a:latin typeface="Calibri"/>
                <a:ea typeface="Calibri"/>
                <a:cs typeface="Calibri"/>
              </a:rPr>
              <a:t>great </a:t>
            </a:r>
            <a:br>
              <a:rPr sz="2300" b="1" dirty="0">
                <a:solidFill>
                  <a:srgbClr val="333E47"/>
                </a:solidFill>
                <a:latin typeface="Calibri"/>
                <a:ea typeface="Calibri"/>
                <a:cs typeface="Calibri"/>
              </a:rPr>
            </a:br>
            <a:r>
              <a:rPr sz="2300" b="1" dirty="0">
                <a:solidFill>
                  <a:srgbClr val="333E47"/>
                </a:solidFill>
                <a:latin typeface="Calibri"/>
                <a:ea typeface="Calibri"/>
                <a:cs typeface="Calibri"/>
              </a:rPr>
              <a:t>reader</a:t>
            </a:r>
          </a:p>
        </p:txBody>
      </p:sp>
      <p:sp>
        <p:nvSpPr>
          <p:cNvPr id="791" name="Shape 791"/>
          <p:cNvSpPr/>
          <p:nvPr/>
        </p:nvSpPr>
        <p:spPr>
          <a:xfrm>
            <a:off x="2547407" y="10516586"/>
            <a:ext cx="9624727" cy="399481"/>
          </a:xfrm>
          <a:prstGeom prst="rect">
            <a:avLst/>
          </a:prstGeom>
          <a:ln w="12700">
            <a:miter lim="400000"/>
          </a:ln>
          <a:extLst>
            <a:ext uri="{C572A759-6A51-4108-AA02-DFA0A04FC94B}">
              <ma14:wrappingTextBoxFlag xmlns="" xmlns:ma14="http://schemas.microsoft.com/office/mac/drawingml/2011/main" val="1"/>
            </a:ext>
          </a:extLst>
        </p:spPr>
        <p:txBody>
          <a:bodyPr wrap="square" lIns="45409" tIns="45409" rIns="45409" bIns="45409">
            <a:spAutoFit/>
          </a:bodyPr>
          <a:lstStyle>
            <a:lvl1pPr>
              <a:defRPr sz="2000">
                <a:solidFill>
                  <a:srgbClr val="333E47"/>
                </a:solidFill>
              </a:defRPr>
            </a:lvl1pPr>
          </a:lstStyle>
          <a:p>
            <a:pPr defTabSz="906690"/>
            <a:r>
              <a:rPr dirty="0">
                <a:latin typeface="Calibri"/>
                <a:ea typeface="Calibri"/>
                <a:cs typeface="Calibri"/>
              </a:rPr>
              <a:t>Source: Glock, 1955 , PhD Thesis, University of Nebraska-Lincoln</a:t>
            </a:r>
          </a:p>
        </p:txBody>
      </p:sp>
      <p:sp>
        <p:nvSpPr>
          <p:cNvPr id="2" name="Slide Number Placeholder 1"/>
          <p:cNvSpPr>
            <a:spLocks noGrp="1"/>
          </p:cNvSpPr>
          <p:nvPr>
            <p:ph type="sldNum" sz="quarter" idx="2"/>
          </p:nvPr>
        </p:nvSpPr>
        <p:spPr>
          <a:xfrm>
            <a:off x="18891080" y="777977"/>
            <a:ext cx="207990" cy="246221"/>
          </a:xfrm>
        </p:spPr>
        <p:txBody>
          <a:bodyPr/>
          <a:lstStyle/>
          <a:p>
            <a:fld id="{86CB4B4D-7CA3-9044-876B-883B54F8677D}" type="slidenum">
              <a:rPr lang="uk-UA" smtClean="0">
                <a:latin typeface="Calibri"/>
                <a:ea typeface="Calibri"/>
                <a:cs typeface="Calibri"/>
              </a:rPr>
              <a:pPr/>
              <a:t>27</a:t>
            </a:fld>
            <a:endParaRPr lang="uk-UA">
              <a:latin typeface="Calibri"/>
              <a:ea typeface="Calibri"/>
              <a:cs typeface="Calibri"/>
            </a:endParaRPr>
          </a:p>
        </p:txBody>
      </p:sp>
      <p:sp>
        <p:nvSpPr>
          <p:cNvPr id="3" name="TextBox 2"/>
          <p:cNvSpPr txBox="1"/>
          <p:nvPr/>
        </p:nvSpPr>
        <p:spPr>
          <a:xfrm>
            <a:off x="4092105" y="-451483"/>
            <a:ext cx="91822" cy="34540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409" tIns="45409" rIns="45409" bIns="45409" numCol="1" spcCol="37830" rtlCol="0" anchor="t">
            <a:spAutoFit/>
          </a:bodyPr>
          <a:lstStyle/>
          <a:p>
            <a:pPr defTabSz="906690"/>
            <a:endParaRPr lang="en-US" dirty="0">
              <a:latin typeface="Calibri"/>
              <a:ea typeface="Calibri"/>
              <a:cs typeface="Calibri"/>
            </a:endParaRPr>
          </a:p>
        </p:txBody>
      </p:sp>
      <p:pic>
        <p:nvPicPr>
          <p:cNvPr id="29" name="Picture 28"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132" y="10244896"/>
            <a:ext cx="785950" cy="764990"/>
          </a:xfrm>
          <a:prstGeom prst="rect">
            <a:avLst/>
          </a:prstGeom>
        </p:spPr>
      </p:pic>
      <p:pic>
        <p:nvPicPr>
          <p:cNvPr id="27" name="Picture 26">
            <a:extLst>
              <a:ext uri="{FF2B5EF4-FFF2-40B4-BE49-F238E27FC236}">
                <a16:creationId xmlns:a16="http://schemas.microsoft.com/office/drawing/2014/main" id="{E6335BE9-B952-4469-B7CA-7793B19D59C2}"/>
              </a:ext>
            </a:extLst>
          </p:cNvPr>
          <p:cNvPicPr>
            <a:picLocks noChangeAspect="1"/>
          </p:cNvPicPr>
          <p:nvPr/>
        </p:nvPicPr>
        <p:blipFill rotWithShape="1">
          <a:blip r:embed="rId4">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6074815" y="462704"/>
            <a:ext cx="4029285" cy="1553123"/>
          </a:xfrm>
          <a:prstGeom prst="rect">
            <a:avLst/>
          </a:prstGeom>
        </p:spPr>
      </p:pic>
    </p:spTree>
    <p:extLst>
      <p:ext uri="{BB962C8B-B14F-4D97-AF65-F5344CB8AC3E}">
        <p14:creationId xmlns:p14="http://schemas.microsoft.com/office/powerpoint/2010/main" val="2557935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0" nodeType="clickEffect">
                                  <p:stCondLst>
                                    <p:cond delay="0"/>
                                  </p:stCondLst>
                                  <p:iterate>
                                    <p:tmAbs val="0"/>
                                  </p:iterate>
                                  <p:childTnLst>
                                    <p:set>
                                      <p:cBhvr>
                                        <p:cTn id="6" fill="hold"/>
                                        <p:tgtEl>
                                          <p:spTgt spid="776"/>
                                        </p:tgtEl>
                                        <p:attrNameLst>
                                          <p:attrName>style.visibility</p:attrName>
                                        </p:attrNameLst>
                                      </p:cBhvr>
                                      <p:to>
                                        <p:strVal val="visible"/>
                                      </p:to>
                                    </p:set>
                                    <p:animEffect transition="in" filter="dissolve">
                                      <p:cBhvr>
                                        <p:cTn id="7" dur="500"/>
                                        <p:tgtEl>
                                          <p:spTgt spid="77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0" nodeType="clickEffect">
                                  <p:stCondLst>
                                    <p:cond delay="0"/>
                                  </p:stCondLst>
                                  <p:iterate>
                                    <p:tmAbs val="0"/>
                                  </p:iterate>
                                  <p:childTnLst>
                                    <p:set>
                                      <p:cBhvr>
                                        <p:cTn id="11" fill="hold"/>
                                        <p:tgtEl>
                                          <p:spTgt spid="780"/>
                                        </p:tgtEl>
                                        <p:attrNameLst>
                                          <p:attrName>style.visibility</p:attrName>
                                        </p:attrNameLst>
                                      </p:cBhvr>
                                      <p:to>
                                        <p:strVal val="visible"/>
                                      </p:to>
                                    </p:set>
                                    <p:animEffect transition="in" filter="dissolve">
                                      <p:cBhvr>
                                        <p:cTn id="12" dur="500"/>
                                        <p:tgtEl>
                                          <p:spTgt spid="78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fill="hold" grpId="0" nodeType="clickEffect">
                                  <p:stCondLst>
                                    <p:cond delay="0"/>
                                  </p:stCondLst>
                                  <p:iterate>
                                    <p:tmAbs val="0"/>
                                  </p:iterate>
                                  <p:childTnLst>
                                    <p:set>
                                      <p:cBhvr>
                                        <p:cTn id="16" fill="hold"/>
                                        <p:tgtEl>
                                          <p:spTgt spid="784"/>
                                        </p:tgtEl>
                                        <p:attrNameLst>
                                          <p:attrName>style.visibility</p:attrName>
                                        </p:attrNameLst>
                                      </p:cBhvr>
                                      <p:to>
                                        <p:strVal val="visible"/>
                                      </p:to>
                                    </p:set>
                                    <p:animEffect transition="in" filter="dissolve">
                                      <p:cBhvr>
                                        <p:cTn id="17" dur="500"/>
                                        <p:tgtEl>
                                          <p:spTgt spid="78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fill="hold" grpId="0" nodeType="clickEffect">
                                  <p:stCondLst>
                                    <p:cond delay="0"/>
                                  </p:stCondLst>
                                  <p:iterate>
                                    <p:tmAbs val="0"/>
                                  </p:iterate>
                                  <p:childTnLst>
                                    <p:set>
                                      <p:cBhvr>
                                        <p:cTn id="21" fill="hold"/>
                                        <p:tgtEl>
                                          <p:spTgt spid="788"/>
                                        </p:tgtEl>
                                        <p:attrNameLst>
                                          <p:attrName>style.visibility</p:attrName>
                                        </p:attrNameLst>
                                      </p:cBhvr>
                                      <p:to>
                                        <p:strVal val="visible"/>
                                      </p:to>
                                    </p:set>
                                    <p:animEffect transition="in" filter="dissolve">
                                      <p:cBhvr>
                                        <p:cTn id="22" dur="500"/>
                                        <p:tgtEl>
                                          <p:spTgt spid="7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6" grpId="0" animBg="1" advAuto="0"/>
      <p:bldP spid="780" grpId="0" animBg="1" advAuto="0"/>
      <p:bldP spid="784" grpId="0" animBg="1" advAuto="0"/>
      <p:bldP spid="788" grpId="0" animBg="1" advAuto="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Shape 920">
            <a:extLst>
              <a:ext uri="{FF2B5EF4-FFF2-40B4-BE49-F238E27FC236}">
                <a16:creationId xmlns:a16="http://schemas.microsoft.com/office/drawing/2014/main" id="{1BDAFE56-9E45-42BA-AC07-F808042D3F52}"/>
              </a:ext>
            </a:extLst>
          </p:cNvPr>
          <p:cNvSpPr>
            <a:spLocks noChangeArrowheads="1"/>
          </p:cNvSpPr>
          <p:nvPr/>
        </p:nvSpPr>
        <p:spPr bwMode="auto">
          <a:xfrm>
            <a:off x="3141711" y="10663067"/>
            <a:ext cx="4745038" cy="461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txBody>
          <a:bodyPr lIns="45651" tIns="45651" rIns="45651" bIns="45651">
            <a:spAutoFit/>
          </a:bodyPr>
          <a:lstStyle>
            <a:lvl1pPr>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1pPr>
            <a:lvl2pPr marL="742950" indent="-285750">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2pPr>
            <a:lvl3pPr marL="1143000" indent="-228600">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3pPr>
            <a:lvl4pPr marL="1600200" indent="-228600">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4pPr>
            <a:lvl5pPr marL="2057400" indent="-228600">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5pPr>
            <a:lvl6pPr marL="2514600" indent="-228600" defTabSz="911225"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6pPr>
            <a:lvl7pPr marL="2971800" indent="-228600" defTabSz="911225"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7pPr>
            <a:lvl8pPr marL="3429000" indent="-228600" defTabSz="911225"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8pPr>
            <a:lvl9pPr marL="3886200" indent="-228600" defTabSz="911225"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9pPr>
          </a:lstStyle>
          <a:p>
            <a:pPr defTabSz="910058" fontAlgn="base">
              <a:spcBef>
                <a:spcPct val="0"/>
              </a:spcBef>
              <a:spcAft>
                <a:spcPct val="0"/>
              </a:spcAft>
              <a:defRPr/>
            </a:pPr>
            <a:r>
              <a:rPr lang="en-US" altLang="en-US" sz="2400" kern="1200" dirty="0">
                <a:solidFill>
                  <a:srgbClr val="333E47"/>
                </a:solidFill>
                <a:cs typeface="Calibri"/>
              </a:rPr>
              <a:t>Based on Yerkes &amp; Dodson, 1908</a:t>
            </a:r>
          </a:p>
        </p:txBody>
      </p:sp>
      <p:pic>
        <p:nvPicPr>
          <p:cNvPr id="154628" name="image8.png">
            <a:extLst>
              <a:ext uri="{FF2B5EF4-FFF2-40B4-BE49-F238E27FC236}">
                <a16:creationId xmlns:a16="http://schemas.microsoft.com/office/drawing/2014/main" id="{662F4A0D-D1C7-4819-9D74-A20791101D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07126" y="10313989"/>
            <a:ext cx="804863" cy="7000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sp>
        <p:nvSpPr>
          <p:cNvPr id="18" name="Freeform 1">
            <a:extLst>
              <a:ext uri="{FF2B5EF4-FFF2-40B4-BE49-F238E27FC236}">
                <a16:creationId xmlns:a16="http://schemas.microsoft.com/office/drawing/2014/main" id="{A06A99EE-AF58-45F4-811F-17BB40125A16}"/>
              </a:ext>
            </a:extLst>
          </p:cNvPr>
          <p:cNvSpPr/>
          <p:nvPr/>
        </p:nvSpPr>
        <p:spPr>
          <a:xfrm>
            <a:off x="4789491" y="4797426"/>
            <a:ext cx="10817224" cy="4684713"/>
          </a:xfrm>
          <a:custGeom>
            <a:avLst/>
            <a:gdLst>
              <a:gd name="connsiteX0" fmla="*/ 64330 w 10816619"/>
              <a:gd name="connsiteY0" fmla="*/ 4459111 h 4684889"/>
              <a:gd name="connsiteX1" fmla="*/ 290100 w 10816619"/>
              <a:gd name="connsiteY1" fmla="*/ 4318000 h 4684889"/>
              <a:gd name="connsiteX2" fmla="*/ 346542 w 10816619"/>
              <a:gd name="connsiteY2" fmla="*/ 4261555 h 4684889"/>
              <a:gd name="connsiteX3" fmla="*/ 515870 w 10816619"/>
              <a:gd name="connsiteY3" fmla="*/ 4205111 h 4684889"/>
              <a:gd name="connsiteX4" fmla="*/ 685197 w 10816619"/>
              <a:gd name="connsiteY4" fmla="*/ 4148666 h 4684889"/>
              <a:gd name="connsiteX5" fmla="*/ 769861 w 10816619"/>
              <a:gd name="connsiteY5" fmla="*/ 4120444 h 4684889"/>
              <a:gd name="connsiteX6" fmla="*/ 854524 w 10816619"/>
              <a:gd name="connsiteY6" fmla="*/ 4064000 h 4684889"/>
              <a:gd name="connsiteX7" fmla="*/ 910967 w 10816619"/>
              <a:gd name="connsiteY7" fmla="*/ 4007555 h 4684889"/>
              <a:gd name="connsiteX8" fmla="*/ 995631 w 10816619"/>
              <a:gd name="connsiteY8" fmla="*/ 3979333 h 4684889"/>
              <a:gd name="connsiteX9" fmla="*/ 1249622 w 10816619"/>
              <a:gd name="connsiteY9" fmla="*/ 3781778 h 4684889"/>
              <a:gd name="connsiteX10" fmla="*/ 1334285 w 10816619"/>
              <a:gd name="connsiteY10" fmla="*/ 3753555 h 4684889"/>
              <a:gd name="connsiteX11" fmla="*/ 1447170 w 10816619"/>
              <a:gd name="connsiteY11" fmla="*/ 3640666 h 4684889"/>
              <a:gd name="connsiteX12" fmla="*/ 1503613 w 10816619"/>
              <a:gd name="connsiteY12" fmla="*/ 3584222 h 4684889"/>
              <a:gd name="connsiteX13" fmla="*/ 1644719 w 10816619"/>
              <a:gd name="connsiteY13" fmla="*/ 3471333 h 4684889"/>
              <a:gd name="connsiteX14" fmla="*/ 1729383 w 10816619"/>
              <a:gd name="connsiteY14" fmla="*/ 3302000 h 4684889"/>
              <a:gd name="connsiteX15" fmla="*/ 1757604 w 10816619"/>
              <a:gd name="connsiteY15" fmla="*/ 3217333 h 4684889"/>
              <a:gd name="connsiteX16" fmla="*/ 1983374 w 10816619"/>
              <a:gd name="connsiteY16" fmla="*/ 3019778 h 4684889"/>
              <a:gd name="connsiteX17" fmla="*/ 2068037 w 10816619"/>
              <a:gd name="connsiteY17" fmla="*/ 2850444 h 4684889"/>
              <a:gd name="connsiteX18" fmla="*/ 2237365 w 10816619"/>
              <a:gd name="connsiteY18" fmla="*/ 2652889 h 4684889"/>
              <a:gd name="connsiteX19" fmla="*/ 2293807 w 10816619"/>
              <a:gd name="connsiteY19" fmla="*/ 2540000 h 4684889"/>
              <a:gd name="connsiteX20" fmla="*/ 2350250 w 10816619"/>
              <a:gd name="connsiteY20" fmla="*/ 2483555 h 4684889"/>
              <a:gd name="connsiteX21" fmla="*/ 2491356 w 10816619"/>
              <a:gd name="connsiteY21" fmla="*/ 2257778 h 4684889"/>
              <a:gd name="connsiteX22" fmla="*/ 2519577 w 10816619"/>
              <a:gd name="connsiteY22" fmla="*/ 2173111 h 4684889"/>
              <a:gd name="connsiteX23" fmla="*/ 2632462 w 10816619"/>
              <a:gd name="connsiteY23" fmla="*/ 2032000 h 4684889"/>
              <a:gd name="connsiteX24" fmla="*/ 2745347 w 10816619"/>
              <a:gd name="connsiteY24" fmla="*/ 1919111 h 4684889"/>
              <a:gd name="connsiteX25" fmla="*/ 2914674 w 10816619"/>
              <a:gd name="connsiteY25" fmla="*/ 1749778 h 4684889"/>
              <a:gd name="connsiteX26" fmla="*/ 2999338 w 10816619"/>
              <a:gd name="connsiteY26" fmla="*/ 1665111 h 4684889"/>
              <a:gd name="connsiteX27" fmla="*/ 3084002 w 10816619"/>
              <a:gd name="connsiteY27" fmla="*/ 1580444 h 4684889"/>
              <a:gd name="connsiteX28" fmla="*/ 3168665 w 10816619"/>
              <a:gd name="connsiteY28" fmla="*/ 1495778 h 4684889"/>
              <a:gd name="connsiteX29" fmla="*/ 3394435 w 10816619"/>
              <a:gd name="connsiteY29" fmla="*/ 1326444 h 4684889"/>
              <a:gd name="connsiteX30" fmla="*/ 3450878 w 10816619"/>
              <a:gd name="connsiteY30" fmla="*/ 1241778 h 4684889"/>
              <a:gd name="connsiteX31" fmla="*/ 3535541 w 10816619"/>
              <a:gd name="connsiteY31" fmla="*/ 1157111 h 4684889"/>
              <a:gd name="connsiteX32" fmla="*/ 3874196 w 10816619"/>
              <a:gd name="connsiteY32" fmla="*/ 790222 h 4684889"/>
              <a:gd name="connsiteX33" fmla="*/ 3958860 w 10816619"/>
              <a:gd name="connsiteY33" fmla="*/ 705555 h 4684889"/>
              <a:gd name="connsiteX34" fmla="*/ 4043524 w 10816619"/>
              <a:gd name="connsiteY34" fmla="*/ 649111 h 4684889"/>
              <a:gd name="connsiteX35" fmla="*/ 4099966 w 10816619"/>
              <a:gd name="connsiteY35" fmla="*/ 564444 h 4684889"/>
              <a:gd name="connsiteX36" fmla="*/ 4297515 w 10816619"/>
              <a:gd name="connsiteY36" fmla="*/ 479778 h 4684889"/>
              <a:gd name="connsiteX37" fmla="*/ 4382178 w 10816619"/>
              <a:gd name="connsiteY37" fmla="*/ 423333 h 4684889"/>
              <a:gd name="connsiteX38" fmla="*/ 4664391 w 10816619"/>
              <a:gd name="connsiteY38" fmla="*/ 310444 h 4684889"/>
              <a:gd name="connsiteX39" fmla="*/ 4918382 w 10816619"/>
              <a:gd name="connsiteY39" fmla="*/ 169333 h 4684889"/>
              <a:gd name="connsiteX40" fmla="*/ 5087709 w 10816619"/>
              <a:gd name="connsiteY40" fmla="*/ 141111 h 4684889"/>
              <a:gd name="connsiteX41" fmla="*/ 5172373 w 10816619"/>
              <a:gd name="connsiteY41" fmla="*/ 84666 h 4684889"/>
              <a:gd name="connsiteX42" fmla="*/ 5623913 w 10816619"/>
              <a:gd name="connsiteY42" fmla="*/ 0 h 4684889"/>
              <a:gd name="connsiteX43" fmla="*/ 6216558 w 10816619"/>
              <a:gd name="connsiteY43" fmla="*/ 28222 h 4684889"/>
              <a:gd name="connsiteX44" fmla="*/ 6865647 w 10816619"/>
              <a:gd name="connsiteY44" fmla="*/ 112889 h 4684889"/>
              <a:gd name="connsiteX45" fmla="*/ 7232523 w 10816619"/>
              <a:gd name="connsiteY45" fmla="*/ 282222 h 4684889"/>
              <a:gd name="connsiteX46" fmla="*/ 7345408 w 10816619"/>
              <a:gd name="connsiteY46" fmla="*/ 338666 h 4684889"/>
              <a:gd name="connsiteX47" fmla="*/ 7740505 w 10816619"/>
              <a:gd name="connsiteY47" fmla="*/ 649111 h 4684889"/>
              <a:gd name="connsiteX48" fmla="*/ 7825169 w 10816619"/>
              <a:gd name="connsiteY48" fmla="*/ 733778 h 4684889"/>
              <a:gd name="connsiteX49" fmla="*/ 8220266 w 10816619"/>
              <a:gd name="connsiteY49" fmla="*/ 987778 h 4684889"/>
              <a:gd name="connsiteX50" fmla="*/ 8587142 w 10816619"/>
              <a:gd name="connsiteY50" fmla="*/ 1270000 h 4684889"/>
              <a:gd name="connsiteX51" fmla="*/ 9208009 w 10816619"/>
              <a:gd name="connsiteY51" fmla="*/ 1862666 h 4684889"/>
              <a:gd name="connsiteX52" fmla="*/ 9405558 w 10816619"/>
              <a:gd name="connsiteY52" fmla="*/ 2032000 h 4684889"/>
              <a:gd name="connsiteX53" fmla="*/ 9546664 w 10816619"/>
              <a:gd name="connsiteY53" fmla="*/ 2229555 h 4684889"/>
              <a:gd name="connsiteX54" fmla="*/ 9744212 w 10816619"/>
              <a:gd name="connsiteY54" fmla="*/ 2370666 h 4684889"/>
              <a:gd name="connsiteX55" fmla="*/ 10082867 w 10816619"/>
              <a:gd name="connsiteY55" fmla="*/ 2652889 h 4684889"/>
              <a:gd name="connsiteX56" fmla="*/ 10393301 w 10816619"/>
              <a:gd name="connsiteY56" fmla="*/ 3019778 h 4684889"/>
              <a:gd name="connsiteX57" fmla="*/ 10590849 w 10816619"/>
              <a:gd name="connsiteY57" fmla="*/ 3245555 h 4684889"/>
              <a:gd name="connsiteX58" fmla="*/ 10647292 w 10816619"/>
              <a:gd name="connsiteY58" fmla="*/ 3330222 h 4684889"/>
              <a:gd name="connsiteX59" fmla="*/ 10703734 w 10816619"/>
              <a:gd name="connsiteY59" fmla="*/ 3612444 h 4684889"/>
              <a:gd name="connsiteX60" fmla="*/ 10731955 w 10816619"/>
              <a:gd name="connsiteY60" fmla="*/ 3697111 h 4684889"/>
              <a:gd name="connsiteX61" fmla="*/ 10816619 w 10816619"/>
              <a:gd name="connsiteY61" fmla="*/ 4120444 h 4684889"/>
              <a:gd name="connsiteX62" fmla="*/ 10788398 w 10816619"/>
              <a:gd name="connsiteY62" fmla="*/ 4430889 h 4684889"/>
              <a:gd name="connsiteX63" fmla="*/ 10703734 w 10816619"/>
              <a:gd name="connsiteY63" fmla="*/ 4459111 h 4684889"/>
              <a:gd name="connsiteX64" fmla="*/ 10619071 w 10816619"/>
              <a:gd name="connsiteY64" fmla="*/ 4515555 h 4684889"/>
              <a:gd name="connsiteX65" fmla="*/ 10336858 w 10816619"/>
              <a:gd name="connsiteY65" fmla="*/ 4600222 h 4684889"/>
              <a:gd name="connsiteX66" fmla="*/ 9744212 w 10816619"/>
              <a:gd name="connsiteY66" fmla="*/ 4572000 h 4684889"/>
              <a:gd name="connsiteX67" fmla="*/ 9264451 w 10816619"/>
              <a:gd name="connsiteY67" fmla="*/ 4515555 h 4684889"/>
              <a:gd name="connsiteX68" fmla="*/ 7571178 w 10816619"/>
              <a:gd name="connsiteY68" fmla="*/ 4543778 h 4684889"/>
              <a:gd name="connsiteX69" fmla="*/ 7119638 w 10816619"/>
              <a:gd name="connsiteY69" fmla="*/ 4572000 h 4684889"/>
              <a:gd name="connsiteX70" fmla="*/ 7034974 w 10816619"/>
              <a:gd name="connsiteY70" fmla="*/ 4600222 h 4684889"/>
              <a:gd name="connsiteX71" fmla="*/ 6922089 w 10816619"/>
              <a:gd name="connsiteY71" fmla="*/ 4628444 h 4684889"/>
              <a:gd name="connsiteX72" fmla="*/ 6611656 w 10816619"/>
              <a:gd name="connsiteY72" fmla="*/ 4600222 h 4684889"/>
              <a:gd name="connsiteX73" fmla="*/ 6526992 w 10816619"/>
              <a:gd name="connsiteY73" fmla="*/ 4543778 h 4684889"/>
              <a:gd name="connsiteX74" fmla="*/ 6414107 w 10816619"/>
              <a:gd name="connsiteY74" fmla="*/ 4515555 h 4684889"/>
              <a:gd name="connsiteX75" fmla="*/ 6188337 w 10816619"/>
              <a:gd name="connsiteY75" fmla="*/ 4459111 h 4684889"/>
              <a:gd name="connsiteX76" fmla="*/ 5369921 w 10816619"/>
              <a:gd name="connsiteY76" fmla="*/ 4374444 h 4684889"/>
              <a:gd name="connsiteX77" fmla="*/ 5172373 w 10816619"/>
              <a:gd name="connsiteY77" fmla="*/ 4346222 h 4684889"/>
              <a:gd name="connsiteX78" fmla="*/ 4946603 w 10816619"/>
              <a:gd name="connsiteY78" fmla="*/ 4289778 h 4684889"/>
              <a:gd name="connsiteX79" fmla="*/ 4777276 w 10816619"/>
              <a:gd name="connsiteY79" fmla="*/ 4233333 h 4684889"/>
              <a:gd name="connsiteX80" fmla="*/ 4438621 w 10816619"/>
              <a:gd name="connsiteY80" fmla="*/ 4176889 h 4684889"/>
              <a:gd name="connsiteX81" fmla="*/ 4241072 w 10816619"/>
              <a:gd name="connsiteY81" fmla="*/ 4205111 h 4684889"/>
              <a:gd name="connsiteX82" fmla="*/ 4156408 w 10816619"/>
              <a:gd name="connsiteY82" fmla="*/ 4289778 h 4684889"/>
              <a:gd name="connsiteX83" fmla="*/ 4043524 w 10816619"/>
              <a:gd name="connsiteY83" fmla="*/ 4374444 h 4684889"/>
              <a:gd name="connsiteX84" fmla="*/ 3874196 w 10816619"/>
              <a:gd name="connsiteY84" fmla="*/ 4430889 h 4684889"/>
              <a:gd name="connsiteX85" fmla="*/ 3620205 w 10816619"/>
              <a:gd name="connsiteY85" fmla="*/ 4515555 h 4684889"/>
              <a:gd name="connsiteX86" fmla="*/ 3535541 w 10816619"/>
              <a:gd name="connsiteY86" fmla="*/ 4543778 h 4684889"/>
              <a:gd name="connsiteX87" fmla="*/ 3450878 w 10816619"/>
              <a:gd name="connsiteY87" fmla="*/ 4600222 h 4684889"/>
              <a:gd name="connsiteX88" fmla="*/ 3422656 w 10816619"/>
              <a:gd name="connsiteY88" fmla="*/ 4684889 h 4684889"/>
              <a:gd name="connsiteX89" fmla="*/ 2914674 w 10816619"/>
              <a:gd name="connsiteY89" fmla="*/ 4543778 h 4684889"/>
              <a:gd name="connsiteX90" fmla="*/ 2830011 w 10816619"/>
              <a:gd name="connsiteY90" fmla="*/ 4515555 h 4684889"/>
              <a:gd name="connsiteX91" fmla="*/ 2180922 w 10816619"/>
              <a:gd name="connsiteY91" fmla="*/ 4487333 h 4684889"/>
              <a:gd name="connsiteX92" fmla="*/ 1390728 w 10816619"/>
              <a:gd name="connsiteY92" fmla="*/ 4487333 h 4684889"/>
              <a:gd name="connsiteX93" fmla="*/ 939188 w 10816619"/>
              <a:gd name="connsiteY93" fmla="*/ 4515555 h 4684889"/>
              <a:gd name="connsiteX94" fmla="*/ 798082 w 10816619"/>
              <a:gd name="connsiteY94" fmla="*/ 4543778 h 4684889"/>
              <a:gd name="connsiteX95" fmla="*/ 713418 w 10816619"/>
              <a:gd name="connsiteY95" fmla="*/ 4572000 h 4684889"/>
              <a:gd name="connsiteX96" fmla="*/ 148994 w 10816619"/>
              <a:gd name="connsiteY96" fmla="*/ 4600222 h 4684889"/>
              <a:gd name="connsiteX97" fmla="*/ 7887 w 10816619"/>
              <a:gd name="connsiteY97" fmla="*/ 4572000 h 4684889"/>
              <a:gd name="connsiteX98" fmla="*/ 36109 w 10816619"/>
              <a:gd name="connsiteY98" fmla="*/ 4487333 h 4684889"/>
              <a:gd name="connsiteX99" fmla="*/ 205436 w 10816619"/>
              <a:gd name="connsiteY99" fmla="*/ 4430889 h 4684889"/>
              <a:gd name="connsiteX100" fmla="*/ 346542 w 10816619"/>
              <a:gd name="connsiteY100" fmla="*/ 4318000 h 46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0816619" h="4684889">
                <a:moveTo>
                  <a:pt x="64330" y="4459111"/>
                </a:moveTo>
                <a:cubicBezTo>
                  <a:pt x="94023" y="4441294"/>
                  <a:pt x="246672" y="4352744"/>
                  <a:pt x="290100" y="4318000"/>
                </a:cubicBezTo>
                <a:cubicBezTo>
                  <a:pt x="310877" y="4301378"/>
                  <a:pt x="322743" y="4273455"/>
                  <a:pt x="346542" y="4261555"/>
                </a:cubicBezTo>
                <a:cubicBezTo>
                  <a:pt x="399756" y="4234947"/>
                  <a:pt x="459427" y="4223926"/>
                  <a:pt x="515870" y="4205111"/>
                </a:cubicBezTo>
                <a:lnTo>
                  <a:pt x="685197" y="4148666"/>
                </a:lnTo>
                <a:lnTo>
                  <a:pt x="769861" y="4120444"/>
                </a:lnTo>
                <a:cubicBezTo>
                  <a:pt x="798082" y="4101629"/>
                  <a:pt x="828039" y="4085189"/>
                  <a:pt x="854524" y="4064000"/>
                </a:cubicBezTo>
                <a:cubicBezTo>
                  <a:pt x="875301" y="4047378"/>
                  <a:pt x="888151" y="4021245"/>
                  <a:pt x="910967" y="4007555"/>
                </a:cubicBezTo>
                <a:cubicBezTo>
                  <a:pt x="936475" y="3992249"/>
                  <a:pt x="967410" y="3988740"/>
                  <a:pt x="995631" y="3979333"/>
                </a:cubicBezTo>
                <a:cubicBezTo>
                  <a:pt x="1068683" y="3906278"/>
                  <a:pt x="1148348" y="3815538"/>
                  <a:pt x="1249622" y="3781778"/>
                </a:cubicBezTo>
                <a:lnTo>
                  <a:pt x="1334285" y="3753555"/>
                </a:lnTo>
                <a:lnTo>
                  <a:pt x="1447170" y="3640666"/>
                </a:lnTo>
                <a:cubicBezTo>
                  <a:pt x="1465984" y="3621851"/>
                  <a:pt x="1481474" y="3598982"/>
                  <a:pt x="1503613" y="3584222"/>
                </a:cubicBezTo>
                <a:cubicBezTo>
                  <a:pt x="1610415" y="3513018"/>
                  <a:pt x="1564293" y="3551762"/>
                  <a:pt x="1644719" y="3471333"/>
                </a:cubicBezTo>
                <a:cubicBezTo>
                  <a:pt x="1714325" y="3192897"/>
                  <a:pt x="1621551" y="3481726"/>
                  <a:pt x="1729383" y="3302000"/>
                </a:cubicBezTo>
                <a:cubicBezTo>
                  <a:pt x="1744688" y="3276490"/>
                  <a:pt x="1739755" y="3241132"/>
                  <a:pt x="1757604" y="3217333"/>
                </a:cubicBezTo>
                <a:cubicBezTo>
                  <a:pt x="1840149" y="3107269"/>
                  <a:pt x="1885452" y="3085061"/>
                  <a:pt x="1983374" y="3019778"/>
                </a:cubicBezTo>
                <a:cubicBezTo>
                  <a:pt x="2010688" y="2937831"/>
                  <a:pt x="2008357" y="2920074"/>
                  <a:pt x="2068037" y="2850444"/>
                </a:cubicBezTo>
                <a:cubicBezTo>
                  <a:pt x="2186207" y="2712574"/>
                  <a:pt x="2163322" y="2782469"/>
                  <a:pt x="2237365" y="2652889"/>
                </a:cubicBezTo>
                <a:cubicBezTo>
                  <a:pt x="2258238" y="2616361"/>
                  <a:pt x="2270471" y="2575005"/>
                  <a:pt x="2293807" y="2540000"/>
                </a:cubicBezTo>
                <a:cubicBezTo>
                  <a:pt x="2308566" y="2517861"/>
                  <a:pt x="2333628" y="2504333"/>
                  <a:pt x="2350250" y="2483555"/>
                </a:cubicBezTo>
                <a:cubicBezTo>
                  <a:pt x="2380099" y="2446243"/>
                  <a:pt x="2481456" y="2277579"/>
                  <a:pt x="2491356" y="2257778"/>
                </a:cubicBezTo>
                <a:cubicBezTo>
                  <a:pt x="2504660" y="2231170"/>
                  <a:pt x="2506273" y="2199719"/>
                  <a:pt x="2519577" y="2173111"/>
                </a:cubicBezTo>
                <a:cubicBezTo>
                  <a:pt x="2555178" y="2101905"/>
                  <a:pt x="2579961" y="2084501"/>
                  <a:pt x="2632462" y="2032000"/>
                </a:cubicBezTo>
                <a:cubicBezTo>
                  <a:pt x="2692667" y="1851376"/>
                  <a:pt x="2609884" y="2024475"/>
                  <a:pt x="2745347" y="1919111"/>
                </a:cubicBezTo>
                <a:cubicBezTo>
                  <a:pt x="2808355" y="1870103"/>
                  <a:pt x="2858232" y="1806222"/>
                  <a:pt x="2914674" y="1749778"/>
                </a:cubicBezTo>
                <a:lnTo>
                  <a:pt x="2999338" y="1665111"/>
                </a:lnTo>
                <a:lnTo>
                  <a:pt x="3084002" y="1580444"/>
                </a:lnTo>
                <a:cubicBezTo>
                  <a:pt x="3112223" y="1552222"/>
                  <a:pt x="3135457" y="1517917"/>
                  <a:pt x="3168665" y="1495778"/>
                </a:cubicBezTo>
                <a:cubicBezTo>
                  <a:pt x="3246060" y="1444180"/>
                  <a:pt x="3334770" y="1401028"/>
                  <a:pt x="3394435" y="1326444"/>
                </a:cubicBezTo>
                <a:cubicBezTo>
                  <a:pt x="3415623" y="1299958"/>
                  <a:pt x="3429164" y="1267835"/>
                  <a:pt x="3450878" y="1241778"/>
                </a:cubicBezTo>
                <a:cubicBezTo>
                  <a:pt x="3476428" y="1211117"/>
                  <a:pt x="3508842" y="1186777"/>
                  <a:pt x="3535541" y="1157111"/>
                </a:cubicBezTo>
                <a:cubicBezTo>
                  <a:pt x="3867441" y="788320"/>
                  <a:pt x="3541729" y="1122701"/>
                  <a:pt x="3874196" y="790222"/>
                </a:cubicBezTo>
                <a:cubicBezTo>
                  <a:pt x="3902417" y="762000"/>
                  <a:pt x="3925652" y="727694"/>
                  <a:pt x="3958860" y="705555"/>
                </a:cubicBezTo>
                <a:lnTo>
                  <a:pt x="4043524" y="649111"/>
                </a:lnTo>
                <a:cubicBezTo>
                  <a:pt x="4062338" y="620889"/>
                  <a:pt x="4073909" y="586159"/>
                  <a:pt x="4099966" y="564444"/>
                </a:cubicBezTo>
                <a:cubicBezTo>
                  <a:pt x="4146463" y="525695"/>
                  <a:pt x="4238698" y="499384"/>
                  <a:pt x="4297515" y="479778"/>
                </a:cubicBezTo>
                <a:cubicBezTo>
                  <a:pt x="4325736" y="460963"/>
                  <a:pt x="4351382" y="437547"/>
                  <a:pt x="4382178" y="423333"/>
                </a:cubicBezTo>
                <a:cubicBezTo>
                  <a:pt x="4474170" y="380873"/>
                  <a:pt x="4580090" y="366647"/>
                  <a:pt x="4664391" y="310444"/>
                </a:cubicBezTo>
                <a:cubicBezTo>
                  <a:pt x="4773518" y="237690"/>
                  <a:pt x="4806617" y="194170"/>
                  <a:pt x="4918382" y="169333"/>
                </a:cubicBezTo>
                <a:cubicBezTo>
                  <a:pt x="4974240" y="156920"/>
                  <a:pt x="5031267" y="150518"/>
                  <a:pt x="5087709" y="141111"/>
                </a:cubicBezTo>
                <a:cubicBezTo>
                  <a:pt x="5115930" y="122296"/>
                  <a:pt x="5139955" y="94641"/>
                  <a:pt x="5172373" y="84666"/>
                </a:cubicBezTo>
                <a:cubicBezTo>
                  <a:pt x="5252340" y="60060"/>
                  <a:pt x="5514057" y="18310"/>
                  <a:pt x="5623913" y="0"/>
                </a:cubicBezTo>
                <a:cubicBezTo>
                  <a:pt x="5821461" y="9407"/>
                  <a:pt x="6019598" y="10316"/>
                  <a:pt x="6216558" y="28222"/>
                </a:cubicBezTo>
                <a:cubicBezTo>
                  <a:pt x="6433858" y="47977"/>
                  <a:pt x="6865647" y="112889"/>
                  <a:pt x="6865647" y="112889"/>
                </a:cubicBezTo>
                <a:cubicBezTo>
                  <a:pt x="7084877" y="200584"/>
                  <a:pt x="6961439" y="146675"/>
                  <a:pt x="7232523" y="282222"/>
                </a:cubicBezTo>
                <a:cubicBezTo>
                  <a:pt x="7270151" y="301037"/>
                  <a:pt x="7311752" y="313423"/>
                  <a:pt x="7345408" y="338666"/>
                </a:cubicBezTo>
                <a:cubicBezTo>
                  <a:pt x="7455048" y="420899"/>
                  <a:pt x="7676717" y="585321"/>
                  <a:pt x="7740505" y="649111"/>
                </a:cubicBezTo>
                <a:cubicBezTo>
                  <a:pt x="7768726" y="677333"/>
                  <a:pt x="7792563" y="710761"/>
                  <a:pt x="7825169" y="733778"/>
                </a:cubicBezTo>
                <a:cubicBezTo>
                  <a:pt x="7953077" y="824069"/>
                  <a:pt x="8109559" y="877067"/>
                  <a:pt x="8220266" y="987778"/>
                </a:cubicBezTo>
                <a:cubicBezTo>
                  <a:pt x="8673926" y="1441454"/>
                  <a:pt x="8101086" y="898297"/>
                  <a:pt x="8587142" y="1270000"/>
                </a:cubicBezTo>
                <a:cubicBezTo>
                  <a:pt x="8925818" y="1528996"/>
                  <a:pt x="8858321" y="1562923"/>
                  <a:pt x="9208009" y="1862666"/>
                </a:cubicBezTo>
                <a:cubicBezTo>
                  <a:pt x="9273859" y="1919111"/>
                  <a:pt x="9344231" y="1970671"/>
                  <a:pt x="9405558" y="2032000"/>
                </a:cubicBezTo>
                <a:cubicBezTo>
                  <a:pt x="9484992" y="2111437"/>
                  <a:pt x="9482576" y="2149442"/>
                  <a:pt x="9546664" y="2229555"/>
                </a:cubicBezTo>
                <a:cubicBezTo>
                  <a:pt x="9619826" y="2321011"/>
                  <a:pt x="9625779" y="2280096"/>
                  <a:pt x="9744212" y="2370666"/>
                </a:cubicBezTo>
                <a:cubicBezTo>
                  <a:pt x="9860938" y="2459930"/>
                  <a:pt x="9978962" y="2548981"/>
                  <a:pt x="10082867" y="2652889"/>
                </a:cubicBezTo>
                <a:cubicBezTo>
                  <a:pt x="10346407" y="2916437"/>
                  <a:pt x="10168299" y="2719764"/>
                  <a:pt x="10393301" y="3019778"/>
                </a:cubicBezTo>
                <a:cubicBezTo>
                  <a:pt x="10733063" y="3472810"/>
                  <a:pt x="10329789" y="2932272"/>
                  <a:pt x="10590849" y="3245555"/>
                </a:cubicBezTo>
                <a:cubicBezTo>
                  <a:pt x="10612563" y="3271612"/>
                  <a:pt x="10628478" y="3302000"/>
                  <a:pt x="10647292" y="3330222"/>
                </a:cubicBezTo>
                <a:cubicBezTo>
                  <a:pt x="10669468" y="3463282"/>
                  <a:pt x="10670055" y="3494561"/>
                  <a:pt x="10703734" y="3612444"/>
                </a:cubicBezTo>
                <a:cubicBezTo>
                  <a:pt x="10711906" y="3641048"/>
                  <a:pt x="10726121" y="3667940"/>
                  <a:pt x="10731955" y="3697111"/>
                </a:cubicBezTo>
                <a:cubicBezTo>
                  <a:pt x="10823954" y="4157122"/>
                  <a:pt x="10744237" y="3903290"/>
                  <a:pt x="10816619" y="4120444"/>
                </a:cubicBezTo>
                <a:cubicBezTo>
                  <a:pt x="10807212" y="4223926"/>
                  <a:pt x="10821256" y="4332313"/>
                  <a:pt x="10788398" y="4430889"/>
                </a:cubicBezTo>
                <a:cubicBezTo>
                  <a:pt x="10778991" y="4459110"/>
                  <a:pt x="10730341" y="4445807"/>
                  <a:pt x="10703734" y="4459111"/>
                </a:cubicBezTo>
                <a:cubicBezTo>
                  <a:pt x="10673397" y="4474280"/>
                  <a:pt x="10650065" y="4501779"/>
                  <a:pt x="10619071" y="4515555"/>
                </a:cubicBezTo>
                <a:cubicBezTo>
                  <a:pt x="10530729" y="4554820"/>
                  <a:pt x="10430679" y="4576766"/>
                  <a:pt x="10336858" y="4600222"/>
                </a:cubicBezTo>
                <a:lnTo>
                  <a:pt x="9744212" y="4572000"/>
                </a:lnTo>
                <a:cubicBezTo>
                  <a:pt x="9553607" y="4559703"/>
                  <a:pt x="9444565" y="4541287"/>
                  <a:pt x="9264451" y="4515555"/>
                </a:cubicBezTo>
                <a:lnTo>
                  <a:pt x="7571178" y="4543778"/>
                </a:lnTo>
                <a:cubicBezTo>
                  <a:pt x="7420423" y="4547745"/>
                  <a:pt x="7269616" y="4556212"/>
                  <a:pt x="7119638" y="4572000"/>
                </a:cubicBezTo>
                <a:cubicBezTo>
                  <a:pt x="7090053" y="4575114"/>
                  <a:pt x="7063577" y="4592049"/>
                  <a:pt x="7034974" y="4600222"/>
                </a:cubicBezTo>
                <a:cubicBezTo>
                  <a:pt x="6997680" y="4610878"/>
                  <a:pt x="6959717" y="4619037"/>
                  <a:pt x="6922089" y="4628444"/>
                </a:cubicBezTo>
                <a:cubicBezTo>
                  <a:pt x="6818611" y="4619037"/>
                  <a:pt x="6713254" y="4621994"/>
                  <a:pt x="6611656" y="4600222"/>
                </a:cubicBezTo>
                <a:cubicBezTo>
                  <a:pt x="6578491" y="4593115"/>
                  <a:pt x="6558167" y="4557139"/>
                  <a:pt x="6526992" y="4543778"/>
                </a:cubicBezTo>
                <a:cubicBezTo>
                  <a:pt x="6491342" y="4528499"/>
                  <a:pt x="6451401" y="4526211"/>
                  <a:pt x="6414107" y="4515555"/>
                </a:cubicBezTo>
                <a:cubicBezTo>
                  <a:pt x="6298805" y="4482610"/>
                  <a:pt x="6334641" y="4476324"/>
                  <a:pt x="6188337" y="4459111"/>
                </a:cubicBezTo>
                <a:cubicBezTo>
                  <a:pt x="5915954" y="4427065"/>
                  <a:pt x="5642505" y="4404732"/>
                  <a:pt x="5369921" y="4374444"/>
                </a:cubicBezTo>
                <a:cubicBezTo>
                  <a:pt x="5303810" y="4367098"/>
                  <a:pt x="5237599" y="4359268"/>
                  <a:pt x="5172373" y="4346222"/>
                </a:cubicBezTo>
                <a:cubicBezTo>
                  <a:pt x="5096307" y="4331008"/>
                  <a:pt x="5021191" y="4311090"/>
                  <a:pt x="4946603" y="4289778"/>
                </a:cubicBezTo>
                <a:cubicBezTo>
                  <a:pt x="4889397" y="4273433"/>
                  <a:pt x="4835355" y="4246240"/>
                  <a:pt x="4777276" y="4233333"/>
                </a:cubicBezTo>
                <a:cubicBezTo>
                  <a:pt x="4665559" y="4208506"/>
                  <a:pt x="4438621" y="4176889"/>
                  <a:pt x="4438621" y="4176889"/>
                </a:cubicBezTo>
                <a:cubicBezTo>
                  <a:pt x="4372771" y="4186296"/>
                  <a:pt x="4302832" y="4180406"/>
                  <a:pt x="4241072" y="4205111"/>
                </a:cubicBezTo>
                <a:cubicBezTo>
                  <a:pt x="4204015" y="4219934"/>
                  <a:pt x="4186711" y="4263803"/>
                  <a:pt x="4156408" y="4289778"/>
                </a:cubicBezTo>
                <a:cubicBezTo>
                  <a:pt x="4120696" y="4320389"/>
                  <a:pt x="4085594" y="4353408"/>
                  <a:pt x="4043524" y="4374444"/>
                </a:cubicBezTo>
                <a:cubicBezTo>
                  <a:pt x="3990310" y="4401052"/>
                  <a:pt x="3930639" y="4412074"/>
                  <a:pt x="3874196" y="4430889"/>
                </a:cubicBezTo>
                <a:lnTo>
                  <a:pt x="3620205" y="4515555"/>
                </a:lnTo>
                <a:cubicBezTo>
                  <a:pt x="3591984" y="4524963"/>
                  <a:pt x="3560293" y="4527276"/>
                  <a:pt x="3535541" y="4543778"/>
                </a:cubicBezTo>
                <a:lnTo>
                  <a:pt x="3450878" y="4600222"/>
                </a:lnTo>
                <a:cubicBezTo>
                  <a:pt x="3441471" y="4628444"/>
                  <a:pt x="3452405" y="4684889"/>
                  <a:pt x="3422656" y="4684889"/>
                </a:cubicBezTo>
                <a:cubicBezTo>
                  <a:pt x="3323572" y="4684889"/>
                  <a:pt x="3042382" y="4586349"/>
                  <a:pt x="2914674" y="4543778"/>
                </a:cubicBezTo>
                <a:cubicBezTo>
                  <a:pt x="2886453" y="4534371"/>
                  <a:pt x="2859731" y="4516847"/>
                  <a:pt x="2830011" y="4515555"/>
                </a:cubicBezTo>
                <a:lnTo>
                  <a:pt x="2180922" y="4487333"/>
                </a:lnTo>
                <a:cubicBezTo>
                  <a:pt x="1813374" y="4426073"/>
                  <a:pt x="2046567" y="4452814"/>
                  <a:pt x="1390728" y="4487333"/>
                </a:cubicBezTo>
                <a:lnTo>
                  <a:pt x="939188" y="4515555"/>
                </a:lnTo>
                <a:cubicBezTo>
                  <a:pt x="892153" y="4524963"/>
                  <a:pt x="844617" y="4532144"/>
                  <a:pt x="798082" y="4543778"/>
                </a:cubicBezTo>
                <a:cubicBezTo>
                  <a:pt x="769222" y="4550993"/>
                  <a:pt x="743054" y="4569423"/>
                  <a:pt x="713418" y="4572000"/>
                </a:cubicBezTo>
                <a:cubicBezTo>
                  <a:pt x="525750" y="4588319"/>
                  <a:pt x="337135" y="4590815"/>
                  <a:pt x="148994" y="4600222"/>
                </a:cubicBezTo>
                <a:cubicBezTo>
                  <a:pt x="101958" y="4590815"/>
                  <a:pt x="41804" y="4605919"/>
                  <a:pt x="7887" y="4572000"/>
                </a:cubicBezTo>
                <a:cubicBezTo>
                  <a:pt x="-13148" y="4550964"/>
                  <a:pt x="11902" y="4504625"/>
                  <a:pt x="36109" y="4487333"/>
                </a:cubicBezTo>
                <a:cubicBezTo>
                  <a:pt x="84522" y="4452751"/>
                  <a:pt x="205436" y="4430889"/>
                  <a:pt x="205436" y="4430889"/>
                </a:cubicBezTo>
                <a:cubicBezTo>
                  <a:pt x="324973" y="4311348"/>
                  <a:pt x="265106" y="4318000"/>
                  <a:pt x="346542" y="4318000"/>
                </a:cubicBezTo>
              </a:path>
            </a:pathLst>
          </a:custGeom>
        </p:spPr>
        <p:style>
          <a:lnRef idx="0">
            <a:scrgbClr r="0" g="0" b="0"/>
          </a:lnRef>
          <a:fillRef idx="0">
            <a:scrgbClr r="0" g="0" b="0"/>
          </a:fillRef>
          <a:effectRef idx="0">
            <a:scrgbClr r="0" g="0" b="0"/>
          </a:effectRef>
          <a:fontRef idx="none"/>
        </p:style>
        <p:txBody>
          <a:bodyPr spcFirstLastPara="1" lIns="91290" tIns="45651" rIns="91290" bIns="45651" spcCol="38036"/>
          <a:lstStyle/>
          <a:p>
            <a:pPr defTabSz="912920" latinLnBrk="1">
              <a:defRPr/>
            </a:pPr>
            <a:endParaRPr lang="en-US" sz="1800" dirty="0">
              <a:latin typeface="Calibri"/>
              <a:cs typeface="Calibri"/>
            </a:endParaRPr>
          </a:p>
        </p:txBody>
      </p:sp>
      <p:pic>
        <p:nvPicPr>
          <p:cNvPr id="154630" name="Picture 20">
            <a:extLst>
              <a:ext uri="{FF2B5EF4-FFF2-40B4-BE49-F238E27FC236}">
                <a16:creationId xmlns:a16="http://schemas.microsoft.com/office/drawing/2014/main" id="{3E00AF49-73A9-4A29-AAE7-EAC4C0E4A345}"/>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50000"/>
                    </a14:imgEffect>
                    <a14:imgEffect>
                      <a14:brightnessContrast contrast="37000"/>
                    </a14:imgEffect>
                  </a14:imgLayer>
                </a14:imgProps>
              </a:ext>
              <a:ext uri="{28A0092B-C50C-407E-A947-70E740481C1C}">
                <a14:useLocalDpi xmlns:a14="http://schemas.microsoft.com/office/drawing/2010/main" val="0"/>
              </a:ext>
            </a:extLst>
          </a:blip>
          <a:srcRect/>
          <a:stretch>
            <a:fillRect/>
          </a:stretch>
        </p:blipFill>
        <p:spPr bwMode="auto">
          <a:xfrm>
            <a:off x="3816628" y="2107400"/>
            <a:ext cx="12470844" cy="795576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 name="Picture 7" descr="Al-Futtaim-logo-FCDAD671B6-seeklogo.com 2.png">
            <a:extLst>
              <a:ext uri="{FF2B5EF4-FFF2-40B4-BE49-F238E27FC236}">
                <a16:creationId xmlns:a16="http://schemas.microsoft.com/office/drawing/2014/main" id="{902F62FC-CC34-384F-BA5C-9B32E9D3399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15132" y="10244896"/>
            <a:ext cx="785950" cy="764990"/>
          </a:xfrm>
          <a:prstGeom prst="rect">
            <a:avLst/>
          </a:prstGeom>
        </p:spPr>
      </p:pic>
      <p:sp>
        <p:nvSpPr>
          <p:cNvPr id="9" name="Shape 770">
            <a:extLst>
              <a:ext uri="{FF2B5EF4-FFF2-40B4-BE49-F238E27FC236}">
                <a16:creationId xmlns:a16="http://schemas.microsoft.com/office/drawing/2014/main" id="{5EA88E49-BEC1-F543-8970-1B5363707E3E}"/>
              </a:ext>
            </a:extLst>
          </p:cNvPr>
          <p:cNvSpPr/>
          <p:nvPr/>
        </p:nvSpPr>
        <p:spPr>
          <a:xfrm>
            <a:off x="949947" y="582850"/>
            <a:ext cx="18486919" cy="937211"/>
          </a:xfrm>
          <a:prstGeom prst="rect">
            <a:avLst/>
          </a:prstGeom>
          <a:ln w="12700">
            <a:miter lim="400000"/>
          </a:ln>
          <a:extLst>
            <a:ext uri="{C572A759-6A51-4108-AA02-DFA0A04FC94B}">
              <ma14:wrappingTextBoxFlag xmlns="" xmlns:ma14="http://schemas.microsoft.com/office/mac/drawingml/2011/main" val="1"/>
            </a:ext>
          </a:extLst>
        </p:spPr>
        <p:txBody>
          <a:bodyPr lIns="45409" tIns="45409" rIns="45409" bIns="45409">
            <a:spAutoFit/>
          </a:bodyPr>
          <a:lstStyle/>
          <a:p>
            <a:pPr defTabSz="906690">
              <a:lnSpc>
                <a:spcPct val="80000"/>
              </a:lnSpc>
              <a:spcBef>
                <a:spcPts val="1800"/>
              </a:spcBef>
              <a:defRPr sz="6000" b="1">
                <a:solidFill>
                  <a:srgbClr val="333E47"/>
                </a:solidFill>
              </a:defRPr>
            </a:pPr>
            <a:r>
              <a:rPr lang="en-GB" sz="6600" b="1" dirty="0">
                <a:solidFill>
                  <a:schemeClr val="tx1"/>
                </a:solidFill>
                <a:latin typeface="Calibri"/>
                <a:ea typeface="Calibri"/>
                <a:cs typeface="Calibri"/>
              </a:rPr>
              <a:t>Stretch without breaking</a:t>
            </a:r>
            <a:endParaRPr sz="6600" b="1" dirty="0">
              <a:solidFill>
                <a:schemeClr val="tx1"/>
              </a:solidFill>
              <a:latin typeface="Calibri"/>
              <a:ea typeface="Calibri"/>
              <a:cs typeface="Calibri"/>
            </a:endParaRPr>
          </a:p>
        </p:txBody>
      </p:sp>
    </p:spTree>
    <p:extLst>
      <p:ext uri="{BB962C8B-B14F-4D97-AF65-F5344CB8AC3E}">
        <p14:creationId xmlns:p14="http://schemas.microsoft.com/office/powerpoint/2010/main" val="4226469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4626"/>
                                        </p:tgtEl>
                                        <p:attrNameLst>
                                          <p:attrName>style.visibility</p:attrName>
                                        </p:attrNameLst>
                                      </p:cBhvr>
                                      <p:to>
                                        <p:strVal val="visible"/>
                                      </p:to>
                                    </p:set>
                                    <p:animEffect transition="in" filter="fade">
                                      <p:cBhvr>
                                        <p:cTn id="7" dur="500"/>
                                        <p:tgtEl>
                                          <p:spTgt spid="1546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62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277254E-08B2-0140-8FFE-0FD67A125E9C}"/>
              </a:ext>
            </a:extLst>
          </p:cNvPr>
          <p:cNvSpPr>
            <a:spLocks noGrp="1"/>
          </p:cNvSpPr>
          <p:nvPr>
            <p:ph type="sldNum" sz="quarter" idx="2"/>
          </p:nvPr>
        </p:nvSpPr>
        <p:spPr>
          <a:xfrm>
            <a:off x="18890912" y="777890"/>
            <a:ext cx="207990" cy="246221"/>
          </a:xfrm>
        </p:spPr>
        <p:txBody>
          <a:bodyPr/>
          <a:lstStyle/>
          <a:p>
            <a:fld id="{86CB4B4D-7CA3-9044-876B-883B54F8677D}" type="slidenum">
              <a:rPr lang="en-GB">
                <a:latin typeface="Calibri"/>
                <a:ea typeface="Calibri"/>
                <a:cs typeface="Calibri"/>
              </a:rPr>
              <a:pPr/>
              <a:t>29</a:t>
            </a:fld>
            <a:endParaRPr lang="en-GB" dirty="0">
              <a:latin typeface="Calibri"/>
              <a:ea typeface="Calibri"/>
              <a:cs typeface="Calibri"/>
            </a:endParaRPr>
          </a:p>
        </p:txBody>
      </p:sp>
      <p:sp>
        <p:nvSpPr>
          <p:cNvPr id="4" name="Shape 927">
            <a:extLst>
              <a:ext uri="{FF2B5EF4-FFF2-40B4-BE49-F238E27FC236}">
                <a16:creationId xmlns:a16="http://schemas.microsoft.com/office/drawing/2014/main" id="{C0ECBE2E-D0F4-6443-A405-65676DB8B93D}"/>
              </a:ext>
            </a:extLst>
          </p:cNvPr>
          <p:cNvSpPr/>
          <p:nvPr/>
        </p:nvSpPr>
        <p:spPr>
          <a:xfrm>
            <a:off x="10509080" y="4348217"/>
            <a:ext cx="91768" cy="1486692"/>
          </a:xfrm>
          <a:prstGeom prst="rect">
            <a:avLst/>
          </a:prstGeom>
          <a:ln w="12700">
            <a:miter lim="400000"/>
          </a:ln>
          <a:extLst>
            <a:ext uri="{C572A759-6A51-4108-AA02-DFA0A04FC94B}">
              <ma14:wrappingTextBoxFlag xmlns="" xmlns:ma14="http://schemas.microsoft.com/office/mac/drawingml/2011/main" val="1"/>
            </a:ext>
          </a:extLst>
        </p:spPr>
        <p:txBody>
          <a:bodyPr wrap="none" lIns="45381" tIns="45381" rIns="45381" bIns="45381">
            <a:spAutoFit/>
          </a:bodyPr>
          <a:lstStyle/>
          <a:p>
            <a:pPr marR="453789" algn="r" defTabSz="453789">
              <a:lnSpc>
                <a:spcPct val="90000"/>
              </a:lnSpc>
              <a:defRPr sz="10000" b="1">
                <a:solidFill>
                  <a:srgbClr val="535353"/>
                </a:solidFill>
              </a:defRPr>
            </a:pPr>
            <a:endParaRPr sz="9900" b="1">
              <a:solidFill>
                <a:srgbClr val="FFFFFF"/>
              </a:solidFill>
              <a:latin typeface="Calibri"/>
              <a:ea typeface="Calibri"/>
              <a:cs typeface="Calibri"/>
            </a:endParaRPr>
          </a:p>
        </p:txBody>
      </p:sp>
      <p:sp>
        <p:nvSpPr>
          <p:cNvPr id="5" name="Shape 886">
            <a:extLst>
              <a:ext uri="{FF2B5EF4-FFF2-40B4-BE49-F238E27FC236}">
                <a16:creationId xmlns:a16="http://schemas.microsoft.com/office/drawing/2014/main" id="{01D8C040-8EB7-3744-A600-DA466736E1FE}"/>
              </a:ext>
            </a:extLst>
          </p:cNvPr>
          <p:cNvSpPr/>
          <p:nvPr/>
        </p:nvSpPr>
        <p:spPr>
          <a:xfrm>
            <a:off x="7485257" y="2833542"/>
            <a:ext cx="11468655" cy="5961774"/>
          </a:xfrm>
          <a:prstGeom prst="roundRect">
            <a:avLst>
              <a:gd name="adj" fmla="val 7908"/>
            </a:avLst>
          </a:prstGeom>
          <a:solidFill>
            <a:srgbClr val="FFFFFF"/>
          </a:solidFill>
          <a:ln w="12700">
            <a:miter lim="400000"/>
          </a:ln>
          <a:effectLst>
            <a:outerShdw blurRad="38100" dist="23000" dir="5400000" rotWithShape="0">
              <a:srgbClr val="000000">
                <a:alpha val="35000"/>
              </a:srgbClr>
            </a:outerShdw>
          </a:effectLst>
        </p:spPr>
        <p:txBody>
          <a:bodyPr lIns="45381" tIns="45381" rIns="45381" bIns="45381" anchor="ctr"/>
          <a:lstStyle/>
          <a:p>
            <a:pPr defTabSz="906188">
              <a:spcBef>
                <a:spcPts val="1799"/>
              </a:spcBef>
              <a:defRPr sz="3600">
                <a:solidFill>
                  <a:srgbClr val="333E47"/>
                </a:solidFill>
              </a:defRPr>
            </a:pPr>
            <a:endParaRPr sz="3600">
              <a:solidFill>
                <a:srgbClr val="333E47"/>
              </a:solidFill>
              <a:latin typeface="Calibri"/>
              <a:ea typeface="Calibri"/>
              <a:cs typeface="Calibri"/>
            </a:endParaRPr>
          </a:p>
        </p:txBody>
      </p:sp>
      <p:sp>
        <p:nvSpPr>
          <p:cNvPr id="6" name="Rectangle 5">
            <a:extLst>
              <a:ext uri="{FF2B5EF4-FFF2-40B4-BE49-F238E27FC236}">
                <a16:creationId xmlns:a16="http://schemas.microsoft.com/office/drawing/2014/main" id="{54DD6313-71F3-884E-AD84-270D146F7372}"/>
              </a:ext>
            </a:extLst>
          </p:cNvPr>
          <p:cNvSpPr/>
          <p:nvPr/>
        </p:nvSpPr>
        <p:spPr>
          <a:xfrm>
            <a:off x="7931193" y="3969211"/>
            <a:ext cx="10650248" cy="4169787"/>
          </a:xfrm>
          <a:prstGeom prst="rect">
            <a:avLst/>
          </a:prstGeom>
        </p:spPr>
        <p:txBody>
          <a:bodyPr wrap="square" lIns="90753" tIns="45381" rIns="90753" bIns="45381">
            <a:spAutoFit/>
          </a:bodyPr>
          <a:lstStyle/>
          <a:p>
            <a:pPr defTabSz="906188">
              <a:defRPr/>
            </a:pPr>
            <a:r>
              <a:rPr lang="en-US" sz="4500" b="1" dirty="0">
                <a:solidFill>
                  <a:srgbClr val="FA4862"/>
                </a:solidFill>
                <a:latin typeface="Calibri"/>
                <a:ea typeface="Calibri"/>
                <a:cs typeface="Calibri"/>
              </a:rPr>
              <a:t>Involve</a:t>
            </a:r>
            <a:r>
              <a:rPr lang="en-US" sz="4500" b="1" dirty="0">
                <a:solidFill>
                  <a:srgbClr val="2D3E50"/>
                </a:solidFill>
                <a:latin typeface="Calibri"/>
                <a:ea typeface="Calibri"/>
                <a:cs typeface="Calibri"/>
              </a:rPr>
              <a:t> people from start to finish.</a:t>
            </a:r>
          </a:p>
          <a:p>
            <a:pPr defTabSz="906188">
              <a:defRPr/>
            </a:pPr>
            <a:endParaRPr lang="en-US" sz="4500" b="1" dirty="0">
              <a:solidFill>
                <a:srgbClr val="2D3E50"/>
              </a:solidFill>
              <a:latin typeface="Calibri"/>
              <a:ea typeface="Calibri"/>
              <a:cs typeface="Calibri"/>
            </a:endParaRPr>
          </a:p>
          <a:p>
            <a:pPr defTabSz="906188">
              <a:defRPr/>
            </a:pPr>
            <a:r>
              <a:rPr lang="en-US" sz="4500" b="1" dirty="0">
                <a:solidFill>
                  <a:srgbClr val="2D3E50"/>
                </a:solidFill>
                <a:latin typeface="Calibri"/>
                <a:ea typeface="Calibri"/>
                <a:cs typeface="Calibri"/>
              </a:rPr>
              <a:t>Focus on their </a:t>
            </a:r>
            <a:r>
              <a:rPr lang="en-US" sz="4500" b="1" dirty="0">
                <a:solidFill>
                  <a:srgbClr val="FA4862"/>
                </a:solidFill>
                <a:latin typeface="Calibri"/>
                <a:ea typeface="Calibri"/>
                <a:cs typeface="Calibri"/>
              </a:rPr>
              <a:t>strengths</a:t>
            </a:r>
            <a:r>
              <a:rPr lang="en-US" sz="4500" b="1" dirty="0">
                <a:solidFill>
                  <a:srgbClr val="2D3E50"/>
                </a:solidFill>
              </a:rPr>
              <a:t>.</a:t>
            </a:r>
            <a:endParaRPr lang="en-US" sz="4500" b="1" dirty="0">
              <a:solidFill>
                <a:srgbClr val="FA4862"/>
              </a:solidFill>
              <a:latin typeface="Calibri"/>
              <a:ea typeface="Calibri"/>
              <a:cs typeface="Calibri"/>
            </a:endParaRPr>
          </a:p>
          <a:p>
            <a:pPr defTabSz="906188">
              <a:defRPr/>
            </a:pPr>
            <a:endParaRPr lang="en-US" sz="4500" b="1" dirty="0">
              <a:solidFill>
                <a:srgbClr val="F62C50"/>
              </a:solidFill>
              <a:latin typeface="Calibri"/>
              <a:ea typeface="Calibri"/>
              <a:cs typeface="Calibri"/>
            </a:endParaRPr>
          </a:p>
          <a:p>
            <a:pPr defTabSz="906188">
              <a:defRPr/>
            </a:pPr>
            <a:r>
              <a:rPr lang="en-US" sz="4500" b="1" dirty="0">
                <a:solidFill>
                  <a:srgbClr val="2D3E50"/>
                </a:solidFill>
              </a:rPr>
              <a:t>Create the </a:t>
            </a:r>
            <a:r>
              <a:rPr lang="en-US" sz="4500" b="1" dirty="0">
                <a:solidFill>
                  <a:srgbClr val="2D3E50"/>
                </a:solidFill>
                <a:latin typeface="Calibri"/>
                <a:ea typeface="Calibri"/>
                <a:cs typeface="Calibri"/>
              </a:rPr>
              <a:t>right amount </a:t>
            </a:r>
            <a:r>
              <a:rPr lang="en-US" sz="4500" b="1" dirty="0">
                <a:solidFill>
                  <a:srgbClr val="2D3E50"/>
                </a:solidFill>
              </a:rPr>
              <a:t>of </a:t>
            </a:r>
            <a:r>
              <a:rPr lang="en-US" sz="4500" b="1" dirty="0">
                <a:solidFill>
                  <a:srgbClr val="FA4862"/>
                </a:solidFill>
                <a:latin typeface="Calibri"/>
                <a:ea typeface="Calibri"/>
                <a:cs typeface="Calibri"/>
              </a:rPr>
              <a:t>stretch</a:t>
            </a:r>
            <a:r>
              <a:rPr lang="en-US" sz="4500" b="1" dirty="0">
                <a:solidFill>
                  <a:srgbClr val="2D3E50"/>
                </a:solidFill>
              </a:rPr>
              <a:t>.</a:t>
            </a:r>
            <a:endParaRPr lang="en-US" sz="4500" b="1" dirty="0">
              <a:solidFill>
                <a:srgbClr val="2D3E50"/>
              </a:solidFill>
              <a:latin typeface="Calibri"/>
              <a:ea typeface="Calibri"/>
              <a:cs typeface="Calibri"/>
            </a:endParaRPr>
          </a:p>
          <a:p>
            <a:pPr defTabSz="906188"/>
            <a:endParaRPr lang="en-US" sz="4000" b="1" dirty="0">
              <a:solidFill>
                <a:srgbClr val="263039"/>
              </a:solidFill>
              <a:latin typeface="Calibri"/>
              <a:ea typeface="Calibri"/>
              <a:cs typeface="Calibri"/>
            </a:endParaRPr>
          </a:p>
        </p:txBody>
      </p:sp>
      <p:sp>
        <p:nvSpPr>
          <p:cNvPr id="7" name="Slide Number Placeholder 1">
            <a:extLst>
              <a:ext uri="{FF2B5EF4-FFF2-40B4-BE49-F238E27FC236}">
                <a16:creationId xmlns:a16="http://schemas.microsoft.com/office/drawing/2014/main" id="{C66E351C-F000-E549-BB9C-9F26C8038110}"/>
              </a:ext>
            </a:extLst>
          </p:cNvPr>
          <p:cNvSpPr txBox="1">
            <a:spLocks/>
          </p:cNvSpPr>
          <p:nvPr/>
        </p:nvSpPr>
        <p:spPr>
          <a:xfrm>
            <a:off x="18877924" y="778414"/>
            <a:ext cx="220989" cy="261610"/>
          </a:xfrm>
          <a:prstGeom prst="rect">
            <a:avLst/>
          </a:prstGeom>
          <a:ln w="12700">
            <a:miter lim="400000"/>
          </a:ln>
        </p:spPr>
        <p:txBody>
          <a:bodyPr wrap="none" lIns="0" tIns="0" rIns="0" bIns="0">
            <a:spAutoFit/>
          </a:bodyPr>
          <a:lstStyle>
            <a:defPPr marL="0" marR="0" indent="0" algn="l" defTabSz="914096"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07893" rtl="0" eaLnBrk="1" fontAlgn="auto" latinLnBrk="0" hangingPunct="1">
              <a:lnSpc>
                <a:spcPct val="100000"/>
              </a:lnSpc>
              <a:spcBef>
                <a:spcPts val="0"/>
              </a:spcBef>
              <a:spcAft>
                <a:spcPts val="0"/>
              </a:spcAft>
              <a:buClrTx/>
              <a:buSzTx/>
              <a:buFontTx/>
              <a:buNone/>
              <a:tabLst/>
              <a:defRPr kumimoji="0" sz="1700" b="0" i="0" u="none" strike="noStrike" kern="1200" cap="none" spc="0" normalizeH="0" baseline="0">
                <a:ln>
                  <a:noFill/>
                </a:ln>
                <a:solidFill>
                  <a:srgbClr val="333E47"/>
                </a:solidFill>
                <a:effectLst/>
                <a:uFillTx/>
                <a:latin typeface="+mn-lt"/>
                <a:ea typeface="+mn-ea"/>
                <a:cs typeface="+mn-cs"/>
                <a:sym typeface="Calibri"/>
              </a:defRPr>
            </a:lvl1pPr>
            <a:lvl2pPr marL="456200" marR="0" indent="45632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2pPr>
            <a:lvl3pPr marL="912416" marR="0" indent="912660"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3pPr>
            <a:lvl4pPr marL="1368620" marR="0" indent="136898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4pPr>
            <a:lvl5pPr marL="1824835" marR="0" indent="1825326"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5pPr>
            <a:lvl6pPr marL="2281039" marR="0" indent="228165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6pPr>
            <a:lvl7pPr marL="2737242" marR="0" indent="273798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7pPr>
            <a:lvl8pPr marL="3193448" marR="0" indent="319430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8pPr>
            <a:lvl9pPr marL="3649657" marR="0" indent="365063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9pPr>
          </a:lstStyle>
          <a:p>
            <a:fld id="{86CB4B4D-7CA3-9044-876B-883B54F8677D}" type="slidenum">
              <a:rPr lang="en-GB" smtClean="0">
                <a:latin typeface="Calibri"/>
                <a:ea typeface="Calibri"/>
                <a:cs typeface="Calibri"/>
              </a:rPr>
              <a:pPr/>
              <a:t>29</a:t>
            </a:fld>
            <a:endParaRPr lang="uk-UA">
              <a:latin typeface="Calibri"/>
              <a:ea typeface="Calibri"/>
              <a:cs typeface="Calibri"/>
            </a:endParaRPr>
          </a:p>
        </p:txBody>
      </p:sp>
      <p:sp>
        <p:nvSpPr>
          <p:cNvPr id="8" name="Oval 7">
            <a:extLst>
              <a:ext uri="{FF2B5EF4-FFF2-40B4-BE49-F238E27FC236}">
                <a16:creationId xmlns:a16="http://schemas.microsoft.com/office/drawing/2014/main" id="{60BD8BC7-CFC5-BE4B-8B2E-4FA2F2402274}"/>
              </a:ext>
            </a:extLst>
          </p:cNvPr>
          <p:cNvSpPr/>
          <p:nvPr/>
        </p:nvSpPr>
        <p:spPr>
          <a:xfrm>
            <a:off x="760194" y="2885598"/>
            <a:ext cx="5948515" cy="594851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0753" tIns="45381" rIns="90753" bIns="45381" rtlCol="0" anchor="ctr"/>
          <a:lstStyle/>
          <a:p>
            <a:pPr algn="ctr" defTabSz="906188"/>
            <a:r>
              <a:rPr lang="en-US">
                <a:solidFill>
                  <a:srgbClr val="FFFFFF"/>
                </a:solidFill>
                <a:latin typeface="Calibri"/>
                <a:ea typeface="Calibri"/>
                <a:cs typeface="Calibri"/>
              </a:rPr>
              <a:t>v</a:t>
            </a:r>
          </a:p>
        </p:txBody>
      </p:sp>
      <p:sp>
        <p:nvSpPr>
          <p:cNvPr id="9" name="Rectangle 8">
            <a:extLst>
              <a:ext uri="{FF2B5EF4-FFF2-40B4-BE49-F238E27FC236}">
                <a16:creationId xmlns:a16="http://schemas.microsoft.com/office/drawing/2014/main" id="{6EB34BD1-4477-8340-8643-70273FBBEB1E}"/>
              </a:ext>
            </a:extLst>
          </p:cNvPr>
          <p:cNvSpPr/>
          <p:nvPr/>
        </p:nvSpPr>
        <p:spPr>
          <a:xfrm>
            <a:off x="1273979" y="6315083"/>
            <a:ext cx="4909435" cy="1172095"/>
          </a:xfrm>
          <a:prstGeom prst="rect">
            <a:avLst/>
          </a:prstGeom>
        </p:spPr>
        <p:txBody>
          <a:bodyPr wrap="square" lIns="90753" tIns="45381" rIns="90753" bIns="45381">
            <a:spAutoFit/>
          </a:bodyPr>
          <a:lstStyle/>
          <a:p>
            <a:pPr algn="ctr" defTabSz="906188">
              <a:lnSpc>
                <a:spcPct val="80000"/>
              </a:lnSpc>
            </a:pPr>
            <a:r>
              <a:rPr lang="en-GB" sz="4300" b="1" dirty="0">
                <a:solidFill>
                  <a:srgbClr val="333E47"/>
                </a:solidFill>
                <a:latin typeface="Calibri"/>
                <a:ea typeface="Calibri"/>
                <a:cs typeface="Calibri"/>
              </a:rPr>
              <a:t>Make it</a:t>
            </a:r>
            <a:br>
              <a:rPr lang="en-GB" sz="4300" b="1" dirty="0">
                <a:solidFill>
                  <a:srgbClr val="333E47"/>
                </a:solidFill>
                <a:latin typeface="Calibri"/>
                <a:ea typeface="Calibri"/>
                <a:cs typeface="Calibri"/>
              </a:rPr>
            </a:br>
            <a:r>
              <a:rPr lang="en-GB" sz="4300" b="1" dirty="0">
                <a:solidFill>
                  <a:srgbClr val="16C3C0"/>
                </a:solidFill>
                <a:latin typeface="Calibri"/>
                <a:ea typeface="Calibri"/>
                <a:cs typeface="Calibri"/>
              </a:rPr>
              <a:t>personal</a:t>
            </a:r>
            <a:endParaRPr lang="en-US" sz="4300" b="1" dirty="0">
              <a:solidFill>
                <a:srgbClr val="16C3C0"/>
              </a:solidFill>
              <a:latin typeface="Calibri"/>
              <a:ea typeface="Calibri"/>
              <a:cs typeface="Calibri"/>
            </a:endParaRPr>
          </a:p>
        </p:txBody>
      </p:sp>
      <p:pic>
        <p:nvPicPr>
          <p:cNvPr id="11" name="Picture 10" descr="Screenshot 2019-09-25 at 09.22.45.png">
            <a:extLst>
              <a:ext uri="{FF2B5EF4-FFF2-40B4-BE49-F238E27FC236}">
                <a16:creationId xmlns:a16="http://schemas.microsoft.com/office/drawing/2014/main" id="{6C8873BE-8121-1B4A-BEC6-9EF8E671A82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03397" y="3969195"/>
            <a:ext cx="1741293" cy="1840326"/>
          </a:xfrm>
          <a:prstGeom prst="rect">
            <a:avLst/>
          </a:prstGeom>
        </p:spPr>
      </p:pic>
      <p:pic>
        <p:nvPicPr>
          <p:cNvPr id="12" name="image10.png">
            <a:extLst>
              <a:ext uri="{FF2B5EF4-FFF2-40B4-BE49-F238E27FC236}">
                <a16:creationId xmlns:a16="http://schemas.microsoft.com/office/drawing/2014/main" id="{81577CFE-0890-5749-9509-E5711CEF30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943656" y="10244154"/>
            <a:ext cx="815975" cy="71120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pic>
        <p:nvPicPr>
          <p:cNvPr id="13" name="Picture 12" descr="Al-Futtaim-logo-FCDAD671B6-seeklogo.com 2.png">
            <a:extLst>
              <a:ext uri="{FF2B5EF4-FFF2-40B4-BE49-F238E27FC236}">
                <a16:creationId xmlns:a16="http://schemas.microsoft.com/office/drawing/2014/main" id="{2940388D-8EA9-4443-9702-DCBDD6F7502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Tree>
    <p:extLst>
      <p:ext uri="{BB962C8B-B14F-4D97-AF65-F5344CB8AC3E}">
        <p14:creationId xmlns:p14="http://schemas.microsoft.com/office/powerpoint/2010/main" val="1950101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fade">
                                      <p:cBhvr>
                                        <p:cTn id="1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95" name="Group 94">
            <a:extLst>
              <a:ext uri="{FF2B5EF4-FFF2-40B4-BE49-F238E27FC236}">
                <a16:creationId xmlns:a16="http://schemas.microsoft.com/office/drawing/2014/main" id="{290A4BF9-51E1-4B64-9A1C-E553657F81B1}"/>
              </a:ext>
            </a:extLst>
          </p:cNvPr>
          <p:cNvGrpSpPr/>
          <p:nvPr/>
        </p:nvGrpSpPr>
        <p:grpSpPr>
          <a:xfrm>
            <a:off x="4" y="-8608"/>
            <a:ext cx="20098142" cy="10532946"/>
            <a:chOff x="-278072" y="56561"/>
            <a:chExt cx="12679166" cy="5990179"/>
          </a:xfrm>
        </p:grpSpPr>
        <p:sp>
          <p:nvSpPr>
            <p:cNvPr id="6" name="Rectangle 5">
              <a:extLst>
                <a:ext uri="{FF2B5EF4-FFF2-40B4-BE49-F238E27FC236}">
                  <a16:creationId xmlns:a16="http://schemas.microsoft.com/office/drawing/2014/main" id="{1FFB7F16-43F4-4D7E-B689-C6F296BE5FB6}"/>
                </a:ext>
              </a:extLst>
            </p:cNvPr>
            <p:cNvSpPr/>
            <p:nvPr/>
          </p:nvSpPr>
          <p:spPr>
            <a:xfrm>
              <a:off x="-278072" y="56561"/>
              <a:ext cx="12679166" cy="34290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919" hangingPunct="1">
                <a:defRPr/>
              </a:pPr>
              <a:endParaRPr lang="en-US" sz="3000" kern="1200" dirty="0">
                <a:solidFill>
                  <a:prstClr val="white"/>
                </a:solidFill>
                <a:latin typeface="Calibri"/>
                <a:cs typeface="Calibri"/>
              </a:endParaRPr>
            </a:p>
          </p:txBody>
        </p:sp>
        <p:sp>
          <p:nvSpPr>
            <p:cNvPr id="7" name="TextBox 6">
              <a:extLst>
                <a:ext uri="{FF2B5EF4-FFF2-40B4-BE49-F238E27FC236}">
                  <a16:creationId xmlns:a16="http://schemas.microsoft.com/office/drawing/2014/main" id="{F2893981-CF76-457E-BF8A-471D59AC852C}"/>
                </a:ext>
              </a:extLst>
            </p:cNvPr>
            <p:cNvSpPr txBox="1"/>
            <p:nvPr/>
          </p:nvSpPr>
          <p:spPr>
            <a:xfrm rot="16200000">
              <a:off x="-440976" y="1271327"/>
              <a:ext cx="1251284" cy="232998"/>
            </a:xfrm>
            <a:prstGeom prst="rect">
              <a:avLst/>
            </a:prstGeom>
            <a:noFill/>
          </p:spPr>
          <p:txBody>
            <a:bodyPr wrap="square" rtlCol="0">
              <a:spAutoFit/>
            </a:bodyPr>
            <a:lstStyle/>
            <a:p>
              <a:pPr defTabSz="1505919" hangingPunct="1">
                <a:defRPr/>
              </a:pPr>
              <a:r>
                <a:rPr lang="en-US" sz="1800" b="1" kern="1200" dirty="0">
                  <a:solidFill>
                    <a:prstClr val="black">
                      <a:lumMod val="65000"/>
                      <a:lumOff val="35000"/>
                    </a:prstClr>
                  </a:solidFill>
                  <a:latin typeface="Calibri"/>
                  <a:cs typeface="Calibri"/>
                </a:rPr>
                <a:t>EMPLOYEE</a:t>
              </a:r>
            </a:p>
          </p:txBody>
        </p:sp>
        <p:grpSp>
          <p:nvGrpSpPr>
            <p:cNvPr id="41" name="Group 40">
              <a:extLst>
                <a:ext uri="{FF2B5EF4-FFF2-40B4-BE49-F238E27FC236}">
                  <a16:creationId xmlns:a16="http://schemas.microsoft.com/office/drawing/2014/main" id="{9CDC25BD-215D-4632-B31D-86D5112460B0}"/>
                </a:ext>
              </a:extLst>
            </p:cNvPr>
            <p:cNvGrpSpPr/>
            <p:nvPr/>
          </p:nvGrpSpPr>
          <p:grpSpPr>
            <a:xfrm>
              <a:off x="5770128" y="1475433"/>
              <a:ext cx="1877971" cy="923375"/>
              <a:chOff x="5750237" y="2029621"/>
              <a:chExt cx="1877971" cy="923375"/>
            </a:xfrm>
          </p:grpSpPr>
          <p:grpSp>
            <p:nvGrpSpPr>
              <p:cNvPr id="34" name="Group 33">
                <a:extLst>
                  <a:ext uri="{FF2B5EF4-FFF2-40B4-BE49-F238E27FC236}">
                    <a16:creationId xmlns:a16="http://schemas.microsoft.com/office/drawing/2014/main" id="{4C6FACA2-12DD-4570-8E12-7C5CDF257F6C}"/>
                  </a:ext>
                </a:extLst>
              </p:cNvPr>
              <p:cNvGrpSpPr/>
              <p:nvPr/>
            </p:nvGrpSpPr>
            <p:grpSpPr>
              <a:xfrm>
                <a:off x="6017593" y="2404356"/>
                <a:ext cx="548640" cy="548640"/>
                <a:chOff x="4976172" y="1258324"/>
                <a:chExt cx="548640" cy="548640"/>
              </a:xfrm>
            </p:grpSpPr>
            <p:pic>
              <p:nvPicPr>
                <p:cNvPr id="31" name="Graphic 30" descr="Magnifying glass">
                  <a:extLst>
                    <a:ext uri="{FF2B5EF4-FFF2-40B4-BE49-F238E27FC236}">
                      <a16:creationId xmlns:a16="http://schemas.microsoft.com/office/drawing/2014/main" id="{597F0F3B-37CD-4A23-8E21-BA631A0D4D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976172" y="1258324"/>
                  <a:ext cx="548640" cy="548640"/>
                </a:xfrm>
                <a:prstGeom prst="rect">
                  <a:avLst/>
                </a:prstGeom>
              </p:spPr>
            </p:pic>
            <p:pic>
              <p:nvPicPr>
                <p:cNvPr id="33" name="Graphic 32" descr="Bullseye">
                  <a:extLst>
                    <a:ext uri="{FF2B5EF4-FFF2-40B4-BE49-F238E27FC236}">
                      <a16:creationId xmlns:a16="http://schemas.microsoft.com/office/drawing/2014/main" id="{771D9D05-57CE-4577-8BE9-877AF546947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058805" y="1331169"/>
                  <a:ext cx="274321" cy="274320"/>
                </a:xfrm>
                <a:prstGeom prst="rect">
                  <a:avLst/>
                </a:prstGeom>
              </p:spPr>
            </p:pic>
          </p:grpSp>
          <p:sp>
            <p:nvSpPr>
              <p:cNvPr id="35" name="TextBox 34">
                <a:extLst>
                  <a:ext uri="{FF2B5EF4-FFF2-40B4-BE49-F238E27FC236}">
                    <a16:creationId xmlns:a16="http://schemas.microsoft.com/office/drawing/2014/main" id="{4502BBFD-A1AA-4248-A58E-14350796B3F5}"/>
                  </a:ext>
                </a:extLst>
              </p:cNvPr>
              <p:cNvSpPr txBox="1"/>
              <p:nvPr/>
            </p:nvSpPr>
            <p:spPr>
              <a:xfrm>
                <a:off x="5750237" y="2029621"/>
                <a:ext cx="1877971" cy="367574"/>
              </a:xfrm>
              <a:prstGeom prst="rect">
                <a:avLst/>
              </a:prstGeom>
              <a:noFill/>
            </p:spPr>
            <p:txBody>
              <a:bodyPr wrap="square" rtlCol="0">
                <a:spAutoFit/>
              </a:bodyPr>
              <a:lstStyle/>
              <a:p>
                <a:pPr algn="ctr" defTabSz="1505919" hangingPunct="1">
                  <a:defRPr/>
                </a:pPr>
                <a:r>
                  <a:rPr lang="en-US" sz="1800" b="1" kern="1200" dirty="0">
                    <a:solidFill>
                      <a:prstClr val="black">
                        <a:lumMod val="65000"/>
                        <a:lumOff val="35000"/>
                      </a:prstClr>
                    </a:solidFill>
                    <a:latin typeface="Calibri"/>
                    <a:cs typeface="Calibri"/>
                  </a:rPr>
                  <a:t>REVIEW GOAL PLAN AND ADD INDIVIDUAL GOALS</a:t>
                </a:r>
              </a:p>
            </p:txBody>
          </p:sp>
        </p:grpSp>
        <p:grpSp>
          <p:nvGrpSpPr>
            <p:cNvPr id="38" name="Group 37">
              <a:extLst>
                <a:ext uri="{FF2B5EF4-FFF2-40B4-BE49-F238E27FC236}">
                  <a16:creationId xmlns:a16="http://schemas.microsoft.com/office/drawing/2014/main" id="{AB8C2EF5-1F07-42EE-B153-3D11E51E4B9A}"/>
                </a:ext>
              </a:extLst>
            </p:cNvPr>
            <p:cNvGrpSpPr/>
            <p:nvPr/>
          </p:nvGrpSpPr>
          <p:grpSpPr>
            <a:xfrm>
              <a:off x="2517214" y="1110015"/>
              <a:ext cx="1430231" cy="820052"/>
              <a:chOff x="1581961" y="4500710"/>
              <a:chExt cx="1430231" cy="820052"/>
            </a:xfrm>
          </p:grpSpPr>
          <p:pic>
            <p:nvPicPr>
              <p:cNvPr id="39" name="Graphic 38" descr="Handshake">
                <a:extLst>
                  <a:ext uri="{FF2B5EF4-FFF2-40B4-BE49-F238E27FC236}">
                    <a16:creationId xmlns:a16="http://schemas.microsoft.com/office/drawing/2014/main" id="{F295D46F-E333-458F-8647-E7EC5437DD0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022756" y="4500710"/>
                <a:ext cx="548641" cy="548640"/>
              </a:xfrm>
              <a:prstGeom prst="rect">
                <a:avLst/>
              </a:prstGeom>
            </p:spPr>
          </p:pic>
          <p:sp>
            <p:nvSpPr>
              <p:cNvPr id="40" name="TextBox 39">
                <a:extLst>
                  <a:ext uri="{FF2B5EF4-FFF2-40B4-BE49-F238E27FC236}">
                    <a16:creationId xmlns:a16="http://schemas.microsoft.com/office/drawing/2014/main" id="{03417CAA-FF5F-41F9-B673-E1182335DE4F}"/>
                  </a:ext>
                </a:extLst>
              </p:cNvPr>
              <p:cNvSpPr txBox="1"/>
              <p:nvPr/>
            </p:nvSpPr>
            <p:spPr>
              <a:xfrm>
                <a:off x="1581961" y="4953188"/>
                <a:ext cx="1430231" cy="367574"/>
              </a:xfrm>
              <a:prstGeom prst="rect">
                <a:avLst/>
              </a:prstGeom>
              <a:noFill/>
            </p:spPr>
            <p:txBody>
              <a:bodyPr wrap="square" rtlCol="0">
                <a:spAutoFit/>
              </a:bodyPr>
              <a:lstStyle/>
              <a:p>
                <a:pPr algn="ctr" defTabSz="1505919" hangingPunct="1">
                  <a:defRPr/>
                </a:pPr>
                <a:r>
                  <a:rPr lang="en-US" sz="1800" b="1" kern="1200" dirty="0">
                    <a:solidFill>
                      <a:prstClr val="black">
                        <a:lumMod val="65000"/>
                        <a:lumOff val="35000"/>
                      </a:prstClr>
                    </a:solidFill>
                    <a:latin typeface="Calibri"/>
                    <a:cs typeface="Calibri"/>
                  </a:rPr>
                  <a:t>DISCUSS AND AGREE ON GOALS</a:t>
                </a:r>
              </a:p>
            </p:txBody>
          </p:sp>
        </p:grpSp>
        <p:grpSp>
          <p:nvGrpSpPr>
            <p:cNvPr id="90" name="Group 89">
              <a:extLst>
                <a:ext uri="{FF2B5EF4-FFF2-40B4-BE49-F238E27FC236}">
                  <a16:creationId xmlns:a16="http://schemas.microsoft.com/office/drawing/2014/main" id="{C1E75804-1409-47F8-838B-20144CBC04C1}"/>
                </a:ext>
              </a:extLst>
            </p:cNvPr>
            <p:cNvGrpSpPr/>
            <p:nvPr/>
          </p:nvGrpSpPr>
          <p:grpSpPr>
            <a:xfrm>
              <a:off x="8039490" y="1108462"/>
              <a:ext cx="1430232" cy="933914"/>
              <a:chOff x="7975840" y="894492"/>
              <a:chExt cx="1430232" cy="933914"/>
            </a:xfrm>
          </p:grpSpPr>
          <p:grpSp>
            <p:nvGrpSpPr>
              <p:cNvPr id="46" name="Group 45">
                <a:extLst>
                  <a:ext uri="{FF2B5EF4-FFF2-40B4-BE49-F238E27FC236}">
                    <a16:creationId xmlns:a16="http://schemas.microsoft.com/office/drawing/2014/main" id="{45A5F176-ACDB-482D-806D-6AE530F38E03}"/>
                  </a:ext>
                </a:extLst>
              </p:cNvPr>
              <p:cNvGrpSpPr/>
              <p:nvPr/>
            </p:nvGrpSpPr>
            <p:grpSpPr>
              <a:xfrm>
                <a:off x="8398217" y="1279766"/>
                <a:ext cx="548640" cy="548640"/>
                <a:chOff x="8398217" y="1279766"/>
                <a:chExt cx="548640" cy="548640"/>
              </a:xfrm>
            </p:grpSpPr>
            <p:pic>
              <p:nvPicPr>
                <p:cNvPr id="43" name="Graphic 42" descr="Laptop">
                  <a:extLst>
                    <a:ext uri="{FF2B5EF4-FFF2-40B4-BE49-F238E27FC236}">
                      <a16:creationId xmlns:a16="http://schemas.microsoft.com/office/drawing/2014/main" id="{9E49B797-F662-4DF3-B2D9-5D9D352F495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398217" y="1279766"/>
                  <a:ext cx="548640" cy="548640"/>
                </a:xfrm>
                <a:prstGeom prst="rect">
                  <a:avLst/>
                </a:prstGeom>
              </p:spPr>
            </p:pic>
            <p:pic>
              <p:nvPicPr>
                <p:cNvPr id="45" name="Graphic 44" descr="Bullseye">
                  <a:extLst>
                    <a:ext uri="{FF2B5EF4-FFF2-40B4-BE49-F238E27FC236}">
                      <a16:creationId xmlns:a16="http://schemas.microsoft.com/office/drawing/2014/main" id="{B8BDF295-0A09-4B82-B193-8F7A59716459}"/>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581096" y="1435446"/>
                  <a:ext cx="182880" cy="182880"/>
                </a:xfrm>
                <a:prstGeom prst="rect">
                  <a:avLst/>
                </a:prstGeom>
              </p:spPr>
            </p:pic>
          </p:grpSp>
          <p:sp>
            <p:nvSpPr>
              <p:cNvPr id="47" name="TextBox 46">
                <a:extLst>
                  <a:ext uri="{FF2B5EF4-FFF2-40B4-BE49-F238E27FC236}">
                    <a16:creationId xmlns:a16="http://schemas.microsoft.com/office/drawing/2014/main" id="{F77D3D59-7414-4764-B482-ABEAAAD56381}"/>
                  </a:ext>
                </a:extLst>
              </p:cNvPr>
              <p:cNvSpPr txBox="1"/>
              <p:nvPr/>
            </p:nvSpPr>
            <p:spPr>
              <a:xfrm>
                <a:off x="7975840" y="894492"/>
                <a:ext cx="1430232" cy="367574"/>
              </a:xfrm>
              <a:prstGeom prst="rect">
                <a:avLst/>
              </a:prstGeom>
              <a:noFill/>
            </p:spPr>
            <p:txBody>
              <a:bodyPr wrap="square" rtlCol="0">
                <a:spAutoFit/>
              </a:bodyPr>
              <a:lstStyle/>
              <a:p>
                <a:pPr algn="ctr" defTabSz="1505919" hangingPunct="1">
                  <a:defRPr/>
                </a:pPr>
                <a:r>
                  <a:rPr lang="en-US" sz="1800" b="1" kern="1200" dirty="0">
                    <a:solidFill>
                      <a:prstClr val="black">
                        <a:lumMod val="65000"/>
                        <a:lumOff val="35000"/>
                      </a:prstClr>
                    </a:solidFill>
                    <a:latin typeface="Calibri"/>
                    <a:cs typeface="Calibri"/>
                  </a:rPr>
                  <a:t>FINALISE </a:t>
                </a:r>
              </a:p>
              <a:p>
                <a:pPr algn="ctr" defTabSz="1505919" hangingPunct="1">
                  <a:defRPr/>
                </a:pPr>
                <a:r>
                  <a:rPr lang="en-US" sz="1800" b="1" kern="1200" dirty="0">
                    <a:solidFill>
                      <a:prstClr val="black">
                        <a:lumMod val="65000"/>
                        <a:lumOff val="35000"/>
                      </a:prstClr>
                    </a:solidFill>
                    <a:latin typeface="Calibri"/>
                    <a:cs typeface="Calibri"/>
                  </a:rPr>
                  <a:t>GOAL PLAN</a:t>
                </a:r>
              </a:p>
            </p:txBody>
          </p:sp>
        </p:grpSp>
        <p:grpSp>
          <p:nvGrpSpPr>
            <p:cNvPr id="48" name="Group 47">
              <a:extLst>
                <a:ext uri="{FF2B5EF4-FFF2-40B4-BE49-F238E27FC236}">
                  <a16:creationId xmlns:a16="http://schemas.microsoft.com/office/drawing/2014/main" id="{1FB7D726-65E5-466D-B63E-66C54A05C15D}"/>
                </a:ext>
              </a:extLst>
            </p:cNvPr>
            <p:cNvGrpSpPr/>
            <p:nvPr/>
          </p:nvGrpSpPr>
          <p:grpSpPr>
            <a:xfrm>
              <a:off x="9836154" y="1125304"/>
              <a:ext cx="1430231" cy="842264"/>
              <a:chOff x="5091683" y="4515999"/>
              <a:chExt cx="1430231" cy="842264"/>
            </a:xfrm>
          </p:grpSpPr>
          <p:pic>
            <p:nvPicPr>
              <p:cNvPr id="49" name="Graphic 48" descr="Handshake">
                <a:extLst>
                  <a:ext uri="{FF2B5EF4-FFF2-40B4-BE49-F238E27FC236}">
                    <a16:creationId xmlns:a16="http://schemas.microsoft.com/office/drawing/2014/main" id="{A488E32E-5210-4261-90D0-DB2CC316BC0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93139" y="4809623"/>
                <a:ext cx="548640" cy="548640"/>
              </a:xfrm>
              <a:prstGeom prst="rect">
                <a:avLst/>
              </a:prstGeom>
            </p:spPr>
          </p:pic>
          <p:sp>
            <p:nvSpPr>
              <p:cNvPr id="50" name="TextBox 49">
                <a:extLst>
                  <a:ext uri="{FF2B5EF4-FFF2-40B4-BE49-F238E27FC236}">
                    <a16:creationId xmlns:a16="http://schemas.microsoft.com/office/drawing/2014/main" id="{8B319007-FA45-4BC2-BB8E-D0B84437ED2F}"/>
                  </a:ext>
                </a:extLst>
              </p:cNvPr>
              <p:cNvSpPr txBox="1"/>
              <p:nvPr/>
            </p:nvSpPr>
            <p:spPr>
              <a:xfrm>
                <a:off x="5091683" y="4515999"/>
                <a:ext cx="1430231" cy="210042"/>
              </a:xfrm>
              <a:prstGeom prst="rect">
                <a:avLst/>
              </a:prstGeom>
              <a:noFill/>
            </p:spPr>
            <p:txBody>
              <a:bodyPr wrap="square" rtlCol="0">
                <a:spAutoFit/>
              </a:bodyPr>
              <a:lstStyle/>
              <a:p>
                <a:pPr algn="ctr" defTabSz="1505919" hangingPunct="1">
                  <a:defRPr/>
                </a:pPr>
                <a:r>
                  <a:rPr lang="en-US" sz="1800" b="1" kern="1200" dirty="0">
                    <a:solidFill>
                      <a:prstClr val="black">
                        <a:lumMod val="65000"/>
                        <a:lumOff val="35000"/>
                      </a:prstClr>
                    </a:solidFill>
                    <a:latin typeface="Calibri"/>
                    <a:cs typeface="Calibri"/>
                  </a:rPr>
                  <a:t>GOAL PLAN AGREED</a:t>
                </a:r>
              </a:p>
            </p:txBody>
          </p:sp>
        </p:grpSp>
        <p:cxnSp>
          <p:nvCxnSpPr>
            <p:cNvPr id="66" name="Straight Arrow Connector 65">
              <a:extLst>
                <a:ext uri="{FF2B5EF4-FFF2-40B4-BE49-F238E27FC236}">
                  <a16:creationId xmlns:a16="http://schemas.microsoft.com/office/drawing/2014/main" id="{C6F23042-4E74-40AF-9DE2-A335C4EB3348}"/>
                </a:ext>
              </a:extLst>
            </p:cNvPr>
            <p:cNvCxnSpPr>
              <a:cxnSpLocks/>
            </p:cNvCxnSpPr>
            <p:nvPr/>
          </p:nvCxnSpPr>
          <p:spPr>
            <a:xfrm>
              <a:off x="7744093" y="1717323"/>
              <a:ext cx="636986" cy="0"/>
            </a:xfrm>
            <a:prstGeom prst="straightConnector1">
              <a:avLst/>
            </a:prstGeom>
            <a:ln w="88900">
              <a:solidFill>
                <a:schemeClr val="bg1">
                  <a:lumMod val="50000"/>
                </a:schemeClr>
              </a:solidFill>
              <a:bevel/>
              <a:tailEnd type="arrow"/>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DEE23E1A-E39F-4597-8C8D-39DEB9DFC633}"/>
                </a:ext>
              </a:extLst>
            </p:cNvPr>
            <p:cNvSpPr txBox="1"/>
            <p:nvPr/>
          </p:nvSpPr>
          <p:spPr>
            <a:xfrm rot="16200000">
              <a:off x="-697650" y="4543733"/>
              <a:ext cx="1764631" cy="232998"/>
            </a:xfrm>
            <a:prstGeom prst="rect">
              <a:avLst/>
            </a:prstGeom>
            <a:noFill/>
          </p:spPr>
          <p:txBody>
            <a:bodyPr wrap="square" rtlCol="0">
              <a:spAutoFit/>
            </a:bodyPr>
            <a:lstStyle/>
            <a:p>
              <a:pPr defTabSz="1505919" hangingPunct="1">
                <a:defRPr/>
              </a:pPr>
              <a:r>
                <a:rPr lang="en-US" sz="1800" b="1" kern="1200" dirty="0">
                  <a:solidFill>
                    <a:prstClr val="black">
                      <a:lumMod val="65000"/>
                      <a:lumOff val="35000"/>
                    </a:prstClr>
                  </a:solidFill>
                  <a:latin typeface="Calibri"/>
                  <a:cs typeface="Calibri"/>
                </a:rPr>
                <a:t>LINE MANAGER</a:t>
              </a:r>
            </a:p>
          </p:txBody>
        </p:sp>
        <p:grpSp>
          <p:nvGrpSpPr>
            <p:cNvPr id="69" name="Group 68">
              <a:extLst>
                <a:ext uri="{FF2B5EF4-FFF2-40B4-BE49-F238E27FC236}">
                  <a16:creationId xmlns:a16="http://schemas.microsoft.com/office/drawing/2014/main" id="{663D2488-6A88-4EA9-89B6-40B47161F2C0}"/>
                </a:ext>
              </a:extLst>
            </p:cNvPr>
            <p:cNvGrpSpPr/>
            <p:nvPr/>
          </p:nvGrpSpPr>
          <p:grpSpPr>
            <a:xfrm>
              <a:off x="227295" y="4222612"/>
              <a:ext cx="1819807" cy="1159631"/>
              <a:chOff x="659986" y="4088603"/>
              <a:chExt cx="1819807" cy="1159631"/>
            </a:xfrm>
          </p:grpSpPr>
          <p:pic>
            <p:nvPicPr>
              <p:cNvPr id="70" name="Graphic 69" descr="Meeting">
                <a:extLst>
                  <a:ext uri="{FF2B5EF4-FFF2-40B4-BE49-F238E27FC236}">
                    <a16:creationId xmlns:a16="http://schemas.microsoft.com/office/drawing/2014/main" id="{5977B26A-F829-4AEE-A9E9-4600EEAE4D6E}"/>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74259" y="4791034"/>
                <a:ext cx="457200" cy="457200"/>
              </a:xfrm>
              <a:prstGeom prst="rect">
                <a:avLst/>
              </a:prstGeom>
            </p:spPr>
          </p:pic>
          <p:pic>
            <p:nvPicPr>
              <p:cNvPr id="71" name="Graphic 70" descr="Envelope">
                <a:extLst>
                  <a:ext uri="{FF2B5EF4-FFF2-40B4-BE49-F238E27FC236}">
                    <a16:creationId xmlns:a16="http://schemas.microsoft.com/office/drawing/2014/main" id="{0B4F9C16-E8BB-4034-8BDB-3CCE4739CE5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560240" y="4791034"/>
                <a:ext cx="457200" cy="457200"/>
              </a:xfrm>
              <a:prstGeom prst="rect">
                <a:avLst/>
              </a:prstGeom>
            </p:spPr>
          </p:pic>
          <p:sp>
            <p:nvSpPr>
              <p:cNvPr id="72" name="TextBox 71">
                <a:extLst>
                  <a:ext uri="{FF2B5EF4-FFF2-40B4-BE49-F238E27FC236}">
                    <a16:creationId xmlns:a16="http://schemas.microsoft.com/office/drawing/2014/main" id="{06F201F1-F7CF-484E-81FD-761A66FDA8DF}"/>
                  </a:ext>
                </a:extLst>
              </p:cNvPr>
              <p:cNvSpPr txBox="1"/>
              <p:nvPr/>
            </p:nvSpPr>
            <p:spPr>
              <a:xfrm>
                <a:off x="659986" y="4088603"/>
                <a:ext cx="1819807" cy="525106"/>
              </a:xfrm>
              <a:prstGeom prst="rect">
                <a:avLst/>
              </a:prstGeom>
              <a:noFill/>
            </p:spPr>
            <p:txBody>
              <a:bodyPr wrap="square" rtlCol="0">
                <a:spAutoFit/>
              </a:bodyPr>
              <a:lstStyle/>
              <a:p>
                <a:pPr algn="ctr" defTabSz="1505919" hangingPunct="1">
                  <a:defRPr/>
                </a:pPr>
                <a:r>
                  <a:rPr lang="en-US" sz="1800" b="1" kern="1200" dirty="0">
                    <a:solidFill>
                      <a:prstClr val="black">
                        <a:lumMod val="65000"/>
                        <a:lumOff val="35000"/>
                      </a:prstClr>
                    </a:solidFill>
                    <a:latin typeface="Calibri"/>
                    <a:cs typeface="Calibri"/>
                  </a:rPr>
                  <a:t>CORPORATE OBJECTIVES AND STRATEGIC INITIATIVES RECEIVED </a:t>
                </a:r>
              </a:p>
            </p:txBody>
          </p:sp>
        </p:grpSp>
        <p:grpSp>
          <p:nvGrpSpPr>
            <p:cNvPr id="73" name="Group 72">
              <a:extLst>
                <a:ext uri="{FF2B5EF4-FFF2-40B4-BE49-F238E27FC236}">
                  <a16:creationId xmlns:a16="http://schemas.microsoft.com/office/drawing/2014/main" id="{892A4142-68B1-4CBB-9846-6F7B409C2FB8}"/>
                </a:ext>
              </a:extLst>
            </p:cNvPr>
            <p:cNvGrpSpPr/>
            <p:nvPr/>
          </p:nvGrpSpPr>
          <p:grpSpPr>
            <a:xfrm>
              <a:off x="4487455" y="3928520"/>
              <a:ext cx="1601906" cy="860801"/>
              <a:chOff x="4515690" y="3706924"/>
              <a:chExt cx="1601906" cy="860801"/>
            </a:xfrm>
          </p:grpSpPr>
          <p:pic>
            <p:nvPicPr>
              <p:cNvPr id="74" name="Graphic 73" descr="Bullseye">
                <a:extLst>
                  <a:ext uri="{FF2B5EF4-FFF2-40B4-BE49-F238E27FC236}">
                    <a16:creationId xmlns:a16="http://schemas.microsoft.com/office/drawing/2014/main" id="{958613BB-4AA9-469F-9C99-FB95E8DAC05D}"/>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5071856" y="3706924"/>
                <a:ext cx="457200" cy="457200"/>
              </a:xfrm>
              <a:prstGeom prst="rect">
                <a:avLst/>
              </a:prstGeom>
            </p:spPr>
          </p:pic>
          <p:sp>
            <p:nvSpPr>
              <p:cNvPr id="75" name="TextBox 74">
                <a:extLst>
                  <a:ext uri="{FF2B5EF4-FFF2-40B4-BE49-F238E27FC236}">
                    <a16:creationId xmlns:a16="http://schemas.microsoft.com/office/drawing/2014/main" id="{12564E90-7034-48B3-97C4-120869527138}"/>
                  </a:ext>
                </a:extLst>
              </p:cNvPr>
              <p:cNvSpPr txBox="1"/>
              <p:nvPr/>
            </p:nvSpPr>
            <p:spPr>
              <a:xfrm>
                <a:off x="4515690" y="4200151"/>
                <a:ext cx="1601906" cy="367574"/>
              </a:xfrm>
              <a:prstGeom prst="rect">
                <a:avLst/>
              </a:prstGeom>
              <a:noFill/>
            </p:spPr>
            <p:txBody>
              <a:bodyPr wrap="square" rtlCol="0">
                <a:spAutoFit/>
              </a:bodyPr>
              <a:lstStyle/>
              <a:p>
                <a:pPr algn="ctr" defTabSz="1505919" hangingPunct="1">
                  <a:defRPr/>
                </a:pPr>
                <a:r>
                  <a:rPr lang="en-US" sz="1800" b="1" kern="1200" dirty="0">
                    <a:solidFill>
                      <a:prstClr val="black">
                        <a:lumMod val="65000"/>
                        <a:lumOff val="35000"/>
                      </a:prstClr>
                    </a:solidFill>
                    <a:latin typeface="Calibri"/>
                    <a:cs typeface="Calibri"/>
                  </a:rPr>
                  <a:t>ESTABLISH GOALS FOR SELF AND TEAM</a:t>
                </a:r>
              </a:p>
            </p:txBody>
          </p:sp>
        </p:grpSp>
        <p:sp>
          <p:nvSpPr>
            <p:cNvPr id="78" name="TextBox 77">
              <a:extLst>
                <a:ext uri="{FF2B5EF4-FFF2-40B4-BE49-F238E27FC236}">
                  <a16:creationId xmlns:a16="http://schemas.microsoft.com/office/drawing/2014/main" id="{F0BB3860-6860-40F2-9FAD-4D1FFF436A95}"/>
                </a:ext>
              </a:extLst>
            </p:cNvPr>
            <p:cNvSpPr txBox="1"/>
            <p:nvPr/>
          </p:nvSpPr>
          <p:spPr>
            <a:xfrm>
              <a:off x="4712348" y="5154060"/>
              <a:ext cx="1296336" cy="892680"/>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defTabSz="1505919" hangingPunct="1">
                <a:defRPr/>
              </a:pPr>
              <a:r>
                <a:rPr lang="en-US" b="1" kern="1200" dirty="0">
                  <a:solidFill>
                    <a:prstClr val="black">
                      <a:lumMod val="65000"/>
                      <a:lumOff val="35000"/>
                    </a:prstClr>
                  </a:solidFill>
                  <a:latin typeface="Calibri"/>
                  <a:cs typeface="Calibri"/>
                </a:rPr>
                <a:t>System Features</a:t>
              </a:r>
            </a:p>
            <a:p>
              <a:pPr marL="282360" indent="-282360" defTabSz="1505919" hangingPunct="1">
                <a:buFont typeface="Arial" panose="020B0604020202020204" pitchFamily="34" charset="0"/>
                <a:buChar char="•"/>
                <a:defRPr/>
              </a:pPr>
              <a:r>
                <a:rPr lang="en-US" kern="1200" dirty="0">
                  <a:solidFill>
                    <a:prstClr val="black">
                      <a:lumMod val="65000"/>
                      <a:lumOff val="35000"/>
                    </a:prstClr>
                  </a:solidFill>
                  <a:latin typeface="Calibri" panose="020F0502020204030204"/>
                  <a:cs typeface="Calibri"/>
                </a:rPr>
                <a:t>Cascading</a:t>
              </a:r>
            </a:p>
            <a:p>
              <a:pPr marL="282360" indent="-282360" defTabSz="1505919" hangingPunct="1">
                <a:buFont typeface="Arial" panose="020B0604020202020204" pitchFamily="34" charset="0"/>
                <a:buChar char="•"/>
                <a:defRPr/>
              </a:pPr>
              <a:r>
                <a:rPr lang="en-US" kern="1200" dirty="0">
                  <a:solidFill>
                    <a:prstClr val="black">
                      <a:lumMod val="65000"/>
                      <a:lumOff val="35000"/>
                    </a:prstClr>
                  </a:solidFill>
                  <a:latin typeface="Calibri" panose="020F0502020204030204"/>
                  <a:cs typeface="Calibri"/>
                </a:rPr>
                <a:t>Goal Library</a:t>
              </a:r>
            </a:p>
            <a:p>
              <a:pPr marL="282360" indent="-282360" defTabSz="1505919" hangingPunct="1">
                <a:buFont typeface="Arial" panose="020B0604020202020204" pitchFamily="34" charset="0"/>
                <a:buChar char="•"/>
                <a:defRPr/>
              </a:pPr>
              <a:r>
                <a:rPr lang="en-US" kern="1200" dirty="0">
                  <a:solidFill>
                    <a:prstClr val="black">
                      <a:lumMod val="65000"/>
                      <a:lumOff val="35000"/>
                    </a:prstClr>
                  </a:solidFill>
                  <a:latin typeface="Calibri" panose="020F0502020204030204"/>
                  <a:cs typeface="Calibri"/>
                </a:rPr>
                <a:t>Goal Wizard</a:t>
              </a:r>
            </a:p>
            <a:p>
              <a:pPr marL="282360" indent="-282360" defTabSz="1505919" hangingPunct="1">
                <a:buFont typeface="Arial" panose="020B0604020202020204" pitchFamily="34" charset="0"/>
                <a:buChar char="•"/>
                <a:defRPr/>
              </a:pPr>
              <a:r>
                <a:rPr lang="en-US" kern="1200" dirty="0">
                  <a:solidFill>
                    <a:prstClr val="black">
                      <a:lumMod val="65000"/>
                      <a:lumOff val="35000"/>
                    </a:prstClr>
                  </a:solidFill>
                  <a:latin typeface="Calibri" panose="020F0502020204030204"/>
                  <a:cs typeface="Calibri"/>
                </a:rPr>
                <a:t>Group Goals</a:t>
              </a:r>
            </a:p>
            <a:p>
              <a:pPr marL="282360" indent="-282360" defTabSz="1505919" hangingPunct="1">
                <a:buFont typeface="Arial" panose="020B0604020202020204" pitchFamily="34" charset="0"/>
                <a:buChar char="•"/>
                <a:defRPr/>
              </a:pPr>
              <a:r>
                <a:rPr lang="en-US" kern="1200" dirty="0">
                  <a:solidFill>
                    <a:prstClr val="black">
                      <a:lumMod val="65000"/>
                      <a:lumOff val="35000"/>
                    </a:prstClr>
                  </a:solidFill>
                  <a:latin typeface="Calibri" panose="020F0502020204030204"/>
                  <a:cs typeface="Calibri"/>
                </a:rPr>
                <a:t>Copy Goals</a:t>
              </a:r>
            </a:p>
          </p:txBody>
        </p:sp>
        <p:grpSp>
          <p:nvGrpSpPr>
            <p:cNvPr id="83" name="Group 82">
              <a:extLst>
                <a:ext uri="{FF2B5EF4-FFF2-40B4-BE49-F238E27FC236}">
                  <a16:creationId xmlns:a16="http://schemas.microsoft.com/office/drawing/2014/main" id="{0746238C-7C45-4767-B167-7019CFFD0EBA}"/>
                </a:ext>
              </a:extLst>
            </p:cNvPr>
            <p:cNvGrpSpPr/>
            <p:nvPr/>
          </p:nvGrpSpPr>
          <p:grpSpPr>
            <a:xfrm>
              <a:off x="2565556" y="4507322"/>
              <a:ext cx="1430232" cy="949148"/>
              <a:chOff x="1630303" y="4500710"/>
              <a:chExt cx="1430232" cy="949148"/>
            </a:xfrm>
          </p:grpSpPr>
          <p:pic>
            <p:nvPicPr>
              <p:cNvPr id="84" name="Graphic 83" descr="Handshake">
                <a:extLst>
                  <a:ext uri="{FF2B5EF4-FFF2-40B4-BE49-F238E27FC236}">
                    <a16:creationId xmlns:a16="http://schemas.microsoft.com/office/drawing/2014/main" id="{F7810847-9D70-4759-983E-BB2FBB9E897B}"/>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022755" y="4500710"/>
                <a:ext cx="548641" cy="548640"/>
              </a:xfrm>
              <a:prstGeom prst="rect">
                <a:avLst/>
              </a:prstGeom>
            </p:spPr>
          </p:pic>
          <p:sp>
            <p:nvSpPr>
              <p:cNvPr id="85" name="TextBox 84">
                <a:extLst>
                  <a:ext uri="{FF2B5EF4-FFF2-40B4-BE49-F238E27FC236}">
                    <a16:creationId xmlns:a16="http://schemas.microsoft.com/office/drawing/2014/main" id="{6FCA3159-E7E0-4950-ABE9-41AF5845F77A}"/>
                  </a:ext>
                </a:extLst>
              </p:cNvPr>
              <p:cNvSpPr txBox="1"/>
              <p:nvPr/>
            </p:nvSpPr>
            <p:spPr>
              <a:xfrm>
                <a:off x="1630303" y="5082284"/>
                <a:ext cx="1430232" cy="367574"/>
              </a:xfrm>
              <a:prstGeom prst="rect">
                <a:avLst/>
              </a:prstGeom>
              <a:noFill/>
            </p:spPr>
            <p:txBody>
              <a:bodyPr wrap="square" rtlCol="0">
                <a:spAutoFit/>
              </a:bodyPr>
              <a:lstStyle/>
              <a:p>
                <a:pPr algn="ctr" defTabSz="1505919" hangingPunct="1">
                  <a:defRPr/>
                </a:pPr>
                <a:r>
                  <a:rPr lang="en-US" sz="1800" b="1" kern="1200" dirty="0">
                    <a:solidFill>
                      <a:prstClr val="black">
                        <a:lumMod val="65000"/>
                        <a:lumOff val="35000"/>
                      </a:prstClr>
                    </a:solidFill>
                    <a:latin typeface="Calibri"/>
                    <a:cs typeface="Calibri"/>
                  </a:rPr>
                  <a:t>DISCUSS AND AGREE ON GOALS</a:t>
                </a:r>
              </a:p>
            </p:txBody>
          </p:sp>
        </p:grpSp>
        <p:cxnSp>
          <p:nvCxnSpPr>
            <p:cNvPr id="86" name="Straight Arrow Connector 85">
              <a:extLst>
                <a:ext uri="{FF2B5EF4-FFF2-40B4-BE49-F238E27FC236}">
                  <a16:creationId xmlns:a16="http://schemas.microsoft.com/office/drawing/2014/main" id="{0F87A706-2A8B-4C41-A263-699CF4EA333A}"/>
                </a:ext>
              </a:extLst>
            </p:cNvPr>
            <p:cNvCxnSpPr>
              <a:cxnSpLocks/>
            </p:cNvCxnSpPr>
            <p:nvPr/>
          </p:nvCxnSpPr>
          <p:spPr>
            <a:xfrm>
              <a:off x="1793015" y="4993962"/>
              <a:ext cx="636986" cy="0"/>
            </a:xfrm>
            <a:prstGeom prst="straightConnector1">
              <a:avLst/>
            </a:prstGeom>
            <a:ln w="88900">
              <a:solidFill>
                <a:schemeClr val="bg1">
                  <a:lumMod val="50000"/>
                </a:schemeClr>
              </a:solidFill>
              <a:bevel/>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A93B3CEF-151B-4FB7-BC13-68956DFAE615}"/>
                </a:ext>
              </a:extLst>
            </p:cNvPr>
            <p:cNvCxnSpPr>
              <a:cxnSpLocks/>
            </p:cNvCxnSpPr>
            <p:nvPr/>
          </p:nvCxnSpPr>
          <p:spPr>
            <a:xfrm>
              <a:off x="5185051" y="4810778"/>
              <a:ext cx="0" cy="255414"/>
            </a:xfrm>
            <a:prstGeom prst="straightConnector1">
              <a:avLst/>
            </a:prstGeom>
            <a:ln w="38100">
              <a:solidFill>
                <a:schemeClr val="bg1">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41B80046-AA86-4AC2-B798-371B127BB814}"/>
                </a:ext>
              </a:extLst>
            </p:cNvPr>
            <p:cNvCxnSpPr>
              <a:cxnSpLocks/>
            </p:cNvCxnSpPr>
            <p:nvPr/>
          </p:nvCxnSpPr>
          <p:spPr>
            <a:xfrm>
              <a:off x="3903455" y="4993962"/>
              <a:ext cx="584699" cy="0"/>
            </a:xfrm>
            <a:prstGeom prst="straightConnector1">
              <a:avLst/>
            </a:prstGeom>
            <a:ln w="88900">
              <a:solidFill>
                <a:schemeClr val="bg1">
                  <a:lumMod val="50000"/>
                </a:schemeClr>
              </a:solidFill>
              <a:bevel/>
              <a:tailEnd type="arrow"/>
            </a:ln>
          </p:spPr>
          <p:style>
            <a:lnRef idx="1">
              <a:schemeClr val="accent1"/>
            </a:lnRef>
            <a:fillRef idx="0">
              <a:schemeClr val="accent1"/>
            </a:fillRef>
            <a:effectRef idx="0">
              <a:schemeClr val="accent1"/>
            </a:effectRef>
            <a:fontRef idx="minor">
              <a:schemeClr val="tx1"/>
            </a:fontRef>
          </p:style>
        </p:cxnSp>
        <p:sp>
          <p:nvSpPr>
            <p:cNvPr id="93" name="Rectangle: Rounded Corners 92">
              <a:extLst>
                <a:ext uri="{FF2B5EF4-FFF2-40B4-BE49-F238E27FC236}">
                  <a16:creationId xmlns:a16="http://schemas.microsoft.com/office/drawing/2014/main" id="{E57145F4-E693-4102-A1C0-369D0A32B658}"/>
                </a:ext>
              </a:extLst>
            </p:cNvPr>
            <p:cNvSpPr/>
            <p:nvPr/>
          </p:nvSpPr>
          <p:spPr>
            <a:xfrm>
              <a:off x="2598519" y="1023453"/>
              <a:ext cx="1267623" cy="2765054"/>
            </a:xfrm>
            <a:prstGeom prst="round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919" hangingPunct="1">
                <a:defRPr/>
              </a:pPr>
              <a:endParaRPr lang="en-US" sz="3000" kern="1200" dirty="0">
                <a:solidFill>
                  <a:prstClr val="white"/>
                </a:solidFill>
                <a:latin typeface="Calibri"/>
                <a:cs typeface="Calibri"/>
              </a:endParaRPr>
            </a:p>
          </p:txBody>
        </p:sp>
        <p:sp>
          <p:nvSpPr>
            <p:cNvPr id="51" name="Rectangle: Rounded Corners 50">
              <a:extLst>
                <a:ext uri="{FF2B5EF4-FFF2-40B4-BE49-F238E27FC236}">
                  <a16:creationId xmlns:a16="http://schemas.microsoft.com/office/drawing/2014/main" id="{AB8E76FF-E4A8-46C4-B297-A2E934CCAF00}"/>
                </a:ext>
              </a:extLst>
            </p:cNvPr>
            <p:cNvSpPr/>
            <p:nvPr/>
          </p:nvSpPr>
          <p:spPr>
            <a:xfrm>
              <a:off x="2598519" y="3045854"/>
              <a:ext cx="1267623" cy="2788914"/>
            </a:xfrm>
            <a:prstGeom prst="roundRect">
              <a:avLst/>
            </a:prstGeom>
            <a:noFill/>
            <a:ln w="19050">
              <a:solidFill>
                <a:srgbClr val="FFC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919" hangingPunct="1">
                <a:defRPr/>
              </a:pPr>
              <a:endParaRPr lang="en-US" sz="3000" kern="1200" dirty="0">
                <a:solidFill>
                  <a:prstClr val="white"/>
                </a:solidFill>
                <a:latin typeface="Calibri"/>
                <a:cs typeface="Calibri"/>
              </a:endParaRPr>
            </a:p>
          </p:txBody>
        </p:sp>
      </p:grpSp>
      <p:sp>
        <p:nvSpPr>
          <p:cNvPr id="2" name="TextBox 1">
            <a:extLst>
              <a:ext uri="{FF2B5EF4-FFF2-40B4-BE49-F238E27FC236}">
                <a16:creationId xmlns:a16="http://schemas.microsoft.com/office/drawing/2014/main" id="{393FB3B7-910E-4D28-B69A-B514F0E321FF}"/>
              </a:ext>
            </a:extLst>
          </p:cNvPr>
          <p:cNvSpPr txBox="1"/>
          <p:nvPr/>
        </p:nvSpPr>
        <p:spPr>
          <a:xfrm>
            <a:off x="520214" y="176359"/>
            <a:ext cx="19583901" cy="1369606"/>
          </a:xfrm>
          <a:prstGeom prst="rect">
            <a:avLst/>
          </a:prstGeom>
          <a:noFill/>
        </p:spPr>
        <p:txBody>
          <a:bodyPr wrap="square" lIns="150594" tIns="75294" rIns="150594" bIns="75294" rtlCol="0">
            <a:spAutoFit/>
          </a:bodyPr>
          <a:lstStyle/>
          <a:p>
            <a:pPr algn="ctr" defTabSz="1505919" hangingPunct="1">
              <a:defRPr/>
            </a:pPr>
            <a:r>
              <a:rPr lang="en-US" sz="4600" b="1" kern="1200" dirty="0">
                <a:solidFill>
                  <a:prstClr val="black">
                    <a:lumMod val="65000"/>
                    <a:lumOff val="35000"/>
                  </a:prstClr>
                </a:solidFill>
                <a:latin typeface="Calibri"/>
                <a:cs typeface="Calibri"/>
              </a:rPr>
              <a:t>GOAL SETTING</a:t>
            </a:r>
          </a:p>
          <a:p>
            <a:pPr algn="ctr" defTabSz="1505919" hangingPunct="1">
              <a:defRPr/>
            </a:pPr>
            <a:r>
              <a:rPr lang="en-US" sz="3300" b="1" kern="1200" dirty="0">
                <a:solidFill>
                  <a:prstClr val="black">
                    <a:lumMod val="65000"/>
                    <a:lumOff val="35000"/>
                  </a:prstClr>
                </a:solidFill>
                <a:latin typeface="Calibri"/>
                <a:cs typeface="Calibri"/>
              </a:rPr>
              <a:t>15th February - 15th March</a:t>
            </a:r>
          </a:p>
        </p:txBody>
      </p:sp>
      <p:sp>
        <p:nvSpPr>
          <p:cNvPr id="56" name="TextBox 55">
            <a:extLst>
              <a:ext uri="{FF2B5EF4-FFF2-40B4-BE49-F238E27FC236}">
                <a16:creationId xmlns:a16="http://schemas.microsoft.com/office/drawing/2014/main" id="{7197867F-4C6A-4D43-859A-61D550764282}"/>
              </a:ext>
            </a:extLst>
          </p:cNvPr>
          <p:cNvSpPr txBox="1"/>
          <p:nvPr/>
        </p:nvSpPr>
        <p:spPr>
          <a:xfrm>
            <a:off x="9690085" y="4224131"/>
            <a:ext cx="2054863" cy="113694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lIns="150594" tIns="75294" rIns="150594" bIns="75294" rtlCol="0">
            <a:spAutoFit/>
          </a:bodyPr>
          <a:lstStyle/>
          <a:p>
            <a:pPr defTabSz="1505919" hangingPunct="1">
              <a:defRPr/>
            </a:pPr>
            <a:r>
              <a:rPr lang="en-US" b="1" kern="1200" dirty="0">
                <a:solidFill>
                  <a:prstClr val="black">
                    <a:lumMod val="65000"/>
                    <a:lumOff val="35000"/>
                  </a:prstClr>
                </a:solidFill>
                <a:latin typeface="Calibri"/>
                <a:cs typeface="Calibri"/>
              </a:rPr>
              <a:t>System Features</a:t>
            </a:r>
          </a:p>
          <a:p>
            <a:pPr marL="282360" indent="-282360" defTabSz="1505919" hangingPunct="1">
              <a:buFont typeface="Arial" panose="020B0604020202020204" pitchFamily="34" charset="0"/>
              <a:buChar char="•"/>
              <a:defRPr/>
            </a:pPr>
            <a:r>
              <a:rPr lang="en-US" kern="1200" dirty="0">
                <a:solidFill>
                  <a:prstClr val="black">
                    <a:lumMod val="65000"/>
                    <a:lumOff val="35000"/>
                  </a:prstClr>
                </a:solidFill>
                <a:latin typeface="Calibri" panose="020F0502020204030204"/>
                <a:cs typeface="Calibri"/>
              </a:rPr>
              <a:t>Goal Library</a:t>
            </a:r>
          </a:p>
          <a:p>
            <a:pPr marL="282360" indent="-282360" defTabSz="1505919" hangingPunct="1">
              <a:buFont typeface="Arial" panose="020B0604020202020204" pitchFamily="34" charset="0"/>
              <a:buChar char="•"/>
              <a:defRPr/>
            </a:pPr>
            <a:r>
              <a:rPr lang="en-US" kern="1200" dirty="0">
                <a:solidFill>
                  <a:prstClr val="black">
                    <a:lumMod val="65000"/>
                    <a:lumOff val="35000"/>
                  </a:prstClr>
                </a:solidFill>
                <a:latin typeface="Calibri" panose="020F0502020204030204"/>
                <a:cs typeface="Calibri"/>
              </a:rPr>
              <a:t>Goal Wizard</a:t>
            </a:r>
          </a:p>
          <a:p>
            <a:pPr marL="282360" indent="-282360" defTabSz="1505919" hangingPunct="1">
              <a:buFont typeface="Arial" panose="020B0604020202020204" pitchFamily="34" charset="0"/>
              <a:buChar char="•"/>
              <a:defRPr/>
            </a:pPr>
            <a:r>
              <a:rPr lang="en-US" kern="1200" dirty="0">
                <a:solidFill>
                  <a:prstClr val="black">
                    <a:lumMod val="65000"/>
                    <a:lumOff val="35000"/>
                  </a:prstClr>
                </a:solidFill>
                <a:latin typeface="Calibri" panose="020F0502020204030204"/>
                <a:cs typeface="Calibri"/>
              </a:rPr>
              <a:t>Copy Goals</a:t>
            </a:r>
          </a:p>
        </p:txBody>
      </p:sp>
      <p:sp>
        <p:nvSpPr>
          <p:cNvPr id="58" name="TextBox 57">
            <a:extLst>
              <a:ext uri="{FF2B5EF4-FFF2-40B4-BE49-F238E27FC236}">
                <a16:creationId xmlns:a16="http://schemas.microsoft.com/office/drawing/2014/main" id="{549A58AA-F92F-074A-A8F8-54A40C6E9D08}"/>
              </a:ext>
            </a:extLst>
          </p:cNvPr>
          <p:cNvSpPr txBox="1"/>
          <p:nvPr/>
        </p:nvSpPr>
        <p:spPr>
          <a:xfrm>
            <a:off x="14223473" y="8540620"/>
            <a:ext cx="2267105" cy="710166"/>
          </a:xfrm>
          <a:prstGeom prst="rect">
            <a:avLst/>
          </a:prstGeom>
          <a:noFill/>
        </p:spPr>
        <p:txBody>
          <a:bodyPr wrap="square" lIns="150594" tIns="75294" rIns="150594" bIns="75294" rtlCol="0">
            <a:spAutoFit/>
          </a:bodyPr>
          <a:lstStyle/>
          <a:p>
            <a:pPr algn="ctr" defTabSz="1505919" hangingPunct="1">
              <a:defRPr/>
            </a:pPr>
            <a:r>
              <a:rPr lang="en-US" sz="1800" b="1" kern="1200" dirty="0">
                <a:solidFill>
                  <a:prstClr val="black">
                    <a:lumMod val="65000"/>
                    <a:lumOff val="35000"/>
                  </a:prstClr>
                </a:solidFill>
                <a:latin typeface="Calibri"/>
                <a:cs typeface="Calibri"/>
              </a:rPr>
              <a:t>VIEW GOALS DETAILS</a:t>
            </a:r>
          </a:p>
        </p:txBody>
      </p:sp>
      <p:pic>
        <p:nvPicPr>
          <p:cNvPr id="59" name="Graphic 58" descr="Laptop">
            <a:extLst>
              <a:ext uri="{FF2B5EF4-FFF2-40B4-BE49-F238E27FC236}">
                <a16:creationId xmlns:a16="http://schemas.microsoft.com/office/drawing/2014/main" id="{D40D3CF6-1190-D246-B435-9CD1D7A18DE4}"/>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14965730" y="9227604"/>
            <a:ext cx="869666" cy="911726"/>
          </a:xfrm>
          <a:prstGeom prst="rect">
            <a:avLst/>
          </a:prstGeom>
        </p:spPr>
      </p:pic>
      <p:pic>
        <p:nvPicPr>
          <p:cNvPr id="60" name="Graphic 59" descr="Bullseye">
            <a:extLst>
              <a:ext uri="{FF2B5EF4-FFF2-40B4-BE49-F238E27FC236}">
                <a16:creationId xmlns:a16="http://schemas.microsoft.com/office/drawing/2014/main" id="{E7C4754D-8817-984E-B4E5-9677EAE9DCB9}"/>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55631" y="9486313"/>
            <a:ext cx="289889" cy="303909"/>
          </a:xfrm>
          <a:prstGeom prst="rect">
            <a:avLst/>
          </a:prstGeom>
        </p:spPr>
      </p:pic>
      <p:cxnSp>
        <p:nvCxnSpPr>
          <p:cNvPr id="63" name="Connector: Elbow 160">
            <a:extLst>
              <a:ext uri="{FF2B5EF4-FFF2-40B4-BE49-F238E27FC236}">
                <a16:creationId xmlns:a16="http://schemas.microsoft.com/office/drawing/2014/main" id="{51ED031B-1351-2F46-A196-8AAF513A2605}"/>
              </a:ext>
            </a:extLst>
          </p:cNvPr>
          <p:cNvCxnSpPr>
            <a:cxnSpLocks/>
          </p:cNvCxnSpPr>
          <p:nvPr/>
        </p:nvCxnSpPr>
        <p:spPr>
          <a:xfrm rot="16200000" flipH="1">
            <a:off x="12233696" y="5181084"/>
            <a:ext cx="5252460" cy="1236628"/>
          </a:xfrm>
          <a:prstGeom prst="bentConnector3">
            <a:avLst>
              <a:gd name="adj1" fmla="val 50000"/>
            </a:avLst>
          </a:prstGeom>
          <a:ln w="88900">
            <a:solidFill>
              <a:schemeClr val="bg1">
                <a:lumMod val="50000"/>
              </a:schemeClr>
            </a:solidFill>
            <a:bevel/>
            <a:tailEnd type="arrow"/>
          </a:ln>
        </p:spPr>
        <p:style>
          <a:lnRef idx="1">
            <a:schemeClr val="accent1"/>
          </a:lnRef>
          <a:fillRef idx="0">
            <a:schemeClr val="accent1"/>
          </a:fillRef>
          <a:effectRef idx="0">
            <a:schemeClr val="accent1"/>
          </a:effectRef>
          <a:fontRef idx="minor">
            <a:schemeClr val="tx1"/>
          </a:fontRef>
        </p:style>
      </p:cxnSp>
      <p:sp>
        <p:nvSpPr>
          <p:cNvPr id="96" name="TextBox 95">
            <a:extLst>
              <a:ext uri="{FF2B5EF4-FFF2-40B4-BE49-F238E27FC236}">
                <a16:creationId xmlns:a16="http://schemas.microsoft.com/office/drawing/2014/main" id="{793414FD-3FB9-6E49-AF96-BDDAA31FA469}"/>
              </a:ext>
            </a:extLst>
          </p:cNvPr>
          <p:cNvSpPr txBox="1"/>
          <p:nvPr/>
        </p:nvSpPr>
        <p:spPr>
          <a:xfrm>
            <a:off x="16032376" y="9487301"/>
            <a:ext cx="2054863" cy="1136944"/>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150594" tIns="75294" rIns="150594" bIns="75294" rtlCol="0">
            <a:spAutoFit/>
          </a:bodyPr>
          <a:lstStyle/>
          <a:p>
            <a:pPr defTabSz="1505919" hangingPunct="1">
              <a:defRPr/>
            </a:pPr>
            <a:r>
              <a:rPr lang="en-US" kern="1200" dirty="0">
                <a:solidFill>
                  <a:prstClr val="black">
                    <a:lumMod val="65000"/>
                    <a:lumOff val="35000"/>
                  </a:prstClr>
                </a:solidFill>
                <a:latin typeface="Calibri" panose="020F0502020204030204"/>
                <a:cs typeface="Calibri"/>
              </a:rPr>
              <a:t>System Features</a:t>
            </a:r>
          </a:p>
          <a:p>
            <a:pPr marL="282360" indent="-282360" defTabSz="1505919" hangingPunct="1">
              <a:buFont typeface="Arial" panose="020B0604020202020204" pitchFamily="34" charset="0"/>
              <a:buChar char="•"/>
              <a:defRPr/>
            </a:pPr>
            <a:r>
              <a:rPr lang="en-US" kern="1200" dirty="0">
                <a:solidFill>
                  <a:prstClr val="black">
                    <a:lumMod val="65000"/>
                    <a:lumOff val="35000"/>
                  </a:prstClr>
                </a:solidFill>
                <a:latin typeface="Calibri" panose="020F0502020204030204"/>
                <a:cs typeface="Calibri"/>
              </a:rPr>
              <a:t>View objective details</a:t>
            </a:r>
          </a:p>
          <a:p>
            <a:pPr marL="282360" indent="-282360" defTabSz="1505919" hangingPunct="1">
              <a:buFont typeface="Arial" panose="020B0604020202020204" pitchFamily="34" charset="0"/>
              <a:buChar char="•"/>
              <a:defRPr/>
            </a:pPr>
            <a:r>
              <a:rPr lang="en-US" kern="1200" dirty="0">
                <a:solidFill>
                  <a:prstClr val="black">
                    <a:lumMod val="65000"/>
                    <a:lumOff val="35000"/>
                  </a:prstClr>
                </a:solidFill>
                <a:latin typeface="Calibri" panose="020F0502020204030204"/>
                <a:cs typeface="Calibri"/>
              </a:rPr>
              <a:t>Edit Objectives</a:t>
            </a:r>
          </a:p>
        </p:txBody>
      </p:sp>
      <p:cxnSp>
        <p:nvCxnSpPr>
          <p:cNvPr id="97" name="Straight Arrow Connector 96">
            <a:extLst>
              <a:ext uri="{FF2B5EF4-FFF2-40B4-BE49-F238E27FC236}">
                <a16:creationId xmlns:a16="http://schemas.microsoft.com/office/drawing/2014/main" id="{2CC7C005-F093-A745-91B2-10D8E0B2F7CA}"/>
              </a:ext>
            </a:extLst>
          </p:cNvPr>
          <p:cNvCxnSpPr>
            <a:cxnSpLocks/>
          </p:cNvCxnSpPr>
          <p:nvPr/>
        </p:nvCxnSpPr>
        <p:spPr>
          <a:xfrm>
            <a:off x="15255618" y="2788784"/>
            <a:ext cx="1009707" cy="0"/>
          </a:xfrm>
          <a:prstGeom prst="straightConnector1">
            <a:avLst/>
          </a:prstGeom>
          <a:ln w="88900">
            <a:solidFill>
              <a:schemeClr val="bg1">
                <a:lumMod val="50000"/>
              </a:schemeClr>
            </a:solidFill>
            <a:bevel/>
            <a:tailEnd type="arrow"/>
          </a:ln>
        </p:spPr>
        <p:style>
          <a:lnRef idx="1">
            <a:schemeClr val="accent1"/>
          </a:lnRef>
          <a:fillRef idx="0">
            <a:schemeClr val="accent1"/>
          </a:fillRef>
          <a:effectRef idx="0">
            <a:schemeClr val="accent1"/>
          </a:effectRef>
          <a:fontRef idx="minor">
            <a:schemeClr val="tx1"/>
          </a:fontRef>
        </p:style>
      </p:cxnSp>
      <p:sp>
        <p:nvSpPr>
          <p:cNvPr id="52" name="Left Bracket 51">
            <a:extLst>
              <a:ext uri="{FF2B5EF4-FFF2-40B4-BE49-F238E27FC236}">
                <a16:creationId xmlns:a16="http://schemas.microsoft.com/office/drawing/2014/main" id="{F98DB5A2-BA66-4072-98BD-1D6669C9E72B}"/>
              </a:ext>
            </a:extLst>
          </p:cNvPr>
          <p:cNvSpPr/>
          <p:nvPr/>
        </p:nvSpPr>
        <p:spPr>
          <a:xfrm>
            <a:off x="9567650" y="4084938"/>
            <a:ext cx="251301" cy="1507067"/>
          </a:xfrm>
          <a:prstGeom prst="leftBracket">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lIns="150594" tIns="75294" rIns="150594" bIns="75294" rtlCol="0" anchor="ctr"/>
          <a:lstStyle/>
          <a:p>
            <a:pPr algn="ctr" defTabSz="1505919" hangingPunct="1">
              <a:defRPr/>
            </a:pPr>
            <a:endParaRPr lang="en-US" sz="3000" kern="1200">
              <a:solidFill>
                <a:prstClr val="black"/>
              </a:solidFill>
              <a:latin typeface="Calibri"/>
              <a:cs typeface="Calibri"/>
            </a:endParaRPr>
          </a:p>
        </p:txBody>
      </p:sp>
      <p:sp>
        <p:nvSpPr>
          <p:cNvPr id="53" name="Left Bracket 52">
            <a:extLst>
              <a:ext uri="{FF2B5EF4-FFF2-40B4-BE49-F238E27FC236}">
                <a16:creationId xmlns:a16="http://schemas.microsoft.com/office/drawing/2014/main" id="{95295A1A-E7FE-48C7-8CBE-211A9209D363}"/>
              </a:ext>
            </a:extLst>
          </p:cNvPr>
          <p:cNvSpPr/>
          <p:nvPr/>
        </p:nvSpPr>
        <p:spPr>
          <a:xfrm flipH="1">
            <a:off x="11683869" y="4084938"/>
            <a:ext cx="251301" cy="1507067"/>
          </a:xfrm>
          <a:prstGeom prst="leftBracket">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lIns="150594" tIns="75294" rIns="150594" bIns="75294" rtlCol="0" anchor="ctr"/>
          <a:lstStyle/>
          <a:p>
            <a:pPr algn="ctr" defTabSz="1505919" hangingPunct="1">
              <a:defRPr/>
            </a:pPr>
            <a:endParaRPr lang="en-US" sz="3000" kern="1200">
              <a:solidFill>
                <a:prstClr val="black"/>
              </a:solidFill>
              <a:latin typeface="Calibri"/>
              <a:cs typeface="Calibri"/>
            </a:endParaRPr>
          </a:p>
        </p:txBody>
      </p:sp>
      <p:pic>
        <p:nvPicPr>
          <p:cNvPr id="4" name="Graphic 3" descr="Laptop">
            <a:extLst>
              <a:ext uri="{FF2B5EF4-FFF2-40B4-BE49-F238E27FC236}">
                <a16:creationId xmlns:a16="http://schemas.microsoft.com/office/drawing/2014/main" id="{3ABAD8C8-6C0E-483C-807E-D20EEFDFAC9C}"/>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11351003" y="5069026"/>
            <a:ext cx="543859" cy="543592"/>
          </a:xfrm>
          <a:prstGeom prst="rect">
            <a:avLst/>
          </a:prstGeom>
        </p:spPr>
      </p:pic>
      <p:sp>
        <p:nvSpPr>
          <p:cNvPr id="54" name="Left Bracket 53">
            <a:extLst>
              <a:ext uri="{FF2B5EF4-FFF2-40B4-BE49-F238E27FC236}">
                <a16:creationId xmlns:a16="http://schemas.microsoft.com/office/drawing/2014/main" id="{5E578FF5-CFAC-4530-B288-DC2238099B06}"/>
              </a:ext>
            </a:extLst>
          </p:cNvPr>
          <p:cNvSpPr/>
          <p:nvPr/>
        </p:nvSpPr>
        <p:spPr>
          <a:xfrm>
            <a:off x="7643464" y="8880933"/>
            <a:ext cx="292367" cy="2028628"/>
          </a:xfrm>
          <a:prstGeom prst="leftBracket">
            <a:avLst/>
          </a:prstGeom>
          <a:ln w="12700">
            <a:solidFill>
              <a:srgbClr val="FFC000"/>
            </a:solidFill>
          </a:ln>
        </p:spPr>
        <p:style>
          <a:lnRef idx="1">
            <a:schemeClr val="accent1"/>
          </a:lnRef>
          <a:fillRef idx="0">
            <a:schemeClr val="accent1"/>
          </a:fillRef>
          <a:effectRef idx="0">
            <a:schemeClr val="accent1"/>
          </a:effectRef>
          <a:fontRef idx="minor">
            <a:schemeClr val="tx1"/>
          </a:fontRef>
        </p:style>
        <p:txBody>
          <a:bodyPr lIns="150594" tIns="75294" rIns="150594" bIns="75294" rtlCol="0" anchor="ctr"/>
          <a:lstStyle/>
          <a:p>
            <a:pPr algn="ctr" defTabSz="1505919" hangingPunct="1">
              <a:defRPr/>
            </a:pPr>
            <a:endParaRPr lang="en-US" sz="3000" kern="1200">
              <a:solidFill>
                <a:prstClr val="black"/>
              </a:solidFill>
              <a:latin typeface="Calibri"/>
              <a:cs typeface="Calibri"/>
            </a:endParaRPr>
          </a:p>
        </p:txBody>
      </p:sp>
      <p:sp>
        <p:nvSpPr>
          <p:cNvPr id="55" name="Left Bracket 54">
            <a:extLst>
              <a:ext uri="{FF2B5EF4-FFF2-40B4-BE49-F238E27FC236}">
                <a16:creationId xmlns:a16="http://schemas.microsoft.com/office/drawing/2014/main" id="{0FBE67E0-8A07-42FF-B73A-3FB1C04C1E8A}"/>
              </a:ext>
            </a:extLst>
          </p:cNvPr>
          <p:cNvSpPr/>
          <p:nvPr/>
        </p:nvSpPr>
        <p:spPr>
          <a:xfrm flipH="1">
            <a:off x="9759684" y="8880933"/>
            <a:ext cx="292367" cy="2028628"/>
          </a:xfrm>
          <a:prstGeom prst="leftBracket">
            <a:avLst/>
          </a:prstGeom>
          <a:ln w="12700">
            <a:solidFill>
              <a:srgbClr val="FFC000"/>
            </a:solidFill>
          </a:ln>
        </p:spPr>
        <p:style>
          <a:lnRef idx="1">
            <a:schemeClr val="accent1"/>
          </a:lnRef>
          <a:fillRef idx="0">
            <a:schemeClr val="accent1"/>
          </a:fillRef>
          <a:effectRef idx="0">
            <a:schemeClr val="accent1"/>
          </a:effectRef>
          <a:fontRef idx="minor">
            <a:schemeClr val="tx1"/>
          </a:fontRef>
        </p:style>
        <p:txBody>
          <a:bodyPr lIns="150594" tIns="75294" rIns="150594" bIns="75294" rtlCol="0" anchor="ctr"/>
          <a:lstStyle/>
          <a:p>
            <a:pPr algn="ctr" defTabSz="1505919" hangingPunct="1">
              <a:defRPr/>
            </a:pPr>
            <a:endParaRPr lang="en-US" sz="3000" kern="1200">
              <a:solidFill>
                <a:prstClr val="black"/>
              </a:solidFill>
              <a:latin typeface="Calibri"/>
              <a:cs typeface="Calibri"/>
            </a:endParaRPr>
          </a:p>
        </p:txBody>
      </p:sp>
      <p:pic>
        <p:nvPicPr>
          <p:cNvPr id="57" name="Graphic 56" descr="Laptop">
            <a:extLst>
              <a:ext uri="{FF2B5EF4-FFF2-40B4-BE49-F238E27FC236}">
                <a16:creationId xmlns:a16="http://schemas.microsoft.com/office/drawing/2014/main" id="{B7454CA7-4018-4A71-8048-1EE5F9F51DFD}"/>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9427619" y="10365969"/>
            <a:ext cx="543859" cy="543592"/>
          </a:xfrm>
          <a:prstGeom prst="rect">
            <a:avLst/>
          </a:prstGeom>
        </p:spPr>
      </p:pic>
      <p:sp>
        <p:nvSpPr>
          <p:cNvPr id="61" name="Left Bracket 60">
            <a:extLst>
              <a:ext uri="{FF2B5EF4-FFF2-40B4-BE49-F238E27FC236}">
                <a16:creationId xmlns:a16="http://schemas.microsoft.com/office/drawing/2014/main" id="{2782CFAD-DAE1-401B-9305-726BA151D1B1}"/>
              </a:ext>
            </a:extLst>
          </p:cNvPr>
          <p:cNvSpPr/>
          <p:nvPr/>
        </p:nvSpPr>
        <p:spPr>
          <a:xfrm>
            <a:off x="15997865" y="9235051"/>
            <a:ext cx="326537" cy="1674510"/>
          </a:xfrm>
          <a:prstGeom prst="leftBracket">
            <a:avLst/>
          </a:prstGeom>
          <a:ln w="12700">
            <a:solidFill>
              <a:srgbClr val="FFC000"/>
            </a:solidFill>
          </a:ln>
        </p:spPr>
        <p:style>
          <a:lnRef idx="1">
            <a:schemeClr val="accent1"/>
          </a:lnRef>
          <a:fillRef idx="0">
            <a:schemeClr val="accent1"/>
          </a:fillRef>
          <a:effectRef idx="0">
            <a:schemeClr val="accent1"/>
          </a:effectRef>
          <a:fontRef idx="minor">
            <a:schemeClr val="tx1"/>
          </a:fontRef>
        </p:style>
        <p:txBody>
          <a:bodyPr lIns="150594" tIns="75294" rIns="150594" bIns="75294" rtlCol="0" anchor="ctr"/>
          <a:lstStyle/>
          <a:p>
            <a:pPr algn="ctr" defTabSz="1505919" hangingPunct="1">
              <a:defRPr/>
            </a:pPr>
            <a:endParaRPr lang="en-US" sz="3000" kern="1200">
              <a:solidFill>
                <a:prstClr val="black"/>
              </a:solidFill>
              <a:latin typeface="Calibri"/>
              <a:cs typeface="Calibri"/>
            </a:endParaRPr>
          </a:p>
        </p:txBody>
      </p:sp>
      <p:sp>
        <p:nvSpPr>
          <p:cNvPr id="62" name="Left Bracket 61">
            <a:extLst>
              <a:ext uri="{FF2B5EF4-FFF2-40B4-BE49-F238E27FC236}">
                <a16:creationId xmlns:a16="http://schemas.microsoft.com/office/drawing/2014/main" id="{CC6F24E8-17B1-4383-8C4C-6B64E0D717BE}"/>
              </a:ext>
            </a:extLst>
          </p:cNvPr>
          <p:cNvSpPr/>
          <p:nvPr/>
        </p:nvSpPr>
        <p:spPr>
          <a:xfrm flipH="1">
            <a:off x="18007337" y="9235051"/>
            <a:ext cx="326537" cy="1674510"/>
          </a:xfrm>
          <a:prstGeom prst="leftBracket">
            <a:avLst/>
          </a:prstGeom>
          <a:ln w="12700">
            <a:solidFill>
              <a:srgbClr val="FFC000"/>
            </a:solidFill>
          </a:ln>
        </p:spPr>
        <p:style>
          <a:lnRef idx="1">
            <a:schemeClr val="accent1"/>
          </a:lnRef>
          <a:fillRef idx="0">
            <a:schemeClr val="accent1"/>
          </a:fillRef>
          <a:effectRef idx="0">
            <a:schemeClr val="accent1"/>
          </a:effectRef>
          <a:fontRef idx="minor">
            <a:schemeClr val="tx1"/>
          </a:fontRef>
        </p:style>
        <p:txBody>
          <a:bodyPr lIns="150594" tIns="75294" rIns="150594" bIns="75294" rtlCol="0" anchor="ctr"/>
          <a:lstStyle/>
          <a:p>
            <a:pPr algn="ctr" defTabSz="1505919" hangingPunct="1">
              <a:defRPr/>
            </a:pPr>
            <a:endParaRPr lang="en-US" sz="3000" kern="1200">
              <a:solidFill>
                <a:prstClr val="black"/>
              </a:solidFill>
              <a:latin typeface="Calibri"/>
              <a:cs typeface="Calibri"/>
            </a:endParaRPr>
          </a:p>
        </p:txBody>
      </p:sp>
      <p:pic>
        <p:nvPicPr>
          <p:cNvPr id="64" name="Graphic 63" descr="Laptop">
            <a:extLst>
              <a:ext uri="{FF2B5EF4-FFF2-40B4-BE49-F238E27FC236}">
                <a16:creationId xmlns:a16="http://schemas.microsoft.com/office/drawing/2014/main" id="{9D1F9759-64A5-4422-9CEF-882B7BF464A2}"/>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17790014" y="10333100"/>
            <a:ext cx="543859" cy="543592"/>
          </a:xfrm>
          <a:prstGeom prst="rect">
            <a:avLst/>
          </a:prstGeom>
        </p:spPr>
      </p:pic>
      <p:pic>
        <p:nvPicPr>
          <p:cNvPr id="65" name="Picture 64"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Tree>
    <p:extLst>
      <p:ext uri="{BB962C8B-B14F-4D97-AF65-F5344CB8AC3E}">
        <p14:creationId xmlns:p14="http://schemas.microsoft.com/office/powerpoint/2010/main" val="709513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7" name="Picture 4">
            <a:extLst>
              <a:ext uri="{FF2B5EF4-FFF2-40B4-BE49-F238E27FC236}">
                <a16:creationId xmlns:a16="http://schemas.microsoft.com/office/drawing/2014/main" id="{4804CB9F-A222-489D-9132-7B91831E4F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900" y="0"/>
            <a:ext cx="20283004" cy="1130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179E2E91-4F69-46B5-B8CC-6B0E734C3622}"/>
              </a:ext>
            </a:extLst>
          </p:cNvPr>
          <p:cNvSpPr>
            <a:spLocks noGrp="1"/>
          </p:cNvSpPr>
          <p:nvPr>
            <p:ph type="title"/>
          </p:nvPr>
        </p:nvSpPr>
        <p:spPr>
          <a:xfrm>
            <a:off x="1055704" y="522288"/>
            <a:ext cx="12344401" cy="1399957"/>
          </a:xfrm>
        </p:spPr>
        <p:txBody>
          <a:bodyPr>
            <a:normAutofit/>
          </a:bodyPr>
          <a:lstStyle/>
          <a:p>
            <a:pPr algn="l" eaLnBrk="1" hangingPunct="1"/>
            <a:r>
              <a:rPr lang="en-US" altLang="en-US" sz="8100" b="1" dirty="0">
                <a:solidFill>
                  <a:schemeClr val="bg1"/>
                </a:solidFill>
              </a:rPr>
              <a:t>Lens 3: Is it </a:t>
            </a:r>
            <a:r>
              <a:rPr lang="en-US" altLang="en-US" sz="8100" b="1" dirty="0">
                <a:solidFill>
                  <a:srgbClr val="FFC000"/>
                </a:solidFill>
              </a:rPr>
              <a:t>personal</a:t>
            </a:r>
            <a:r>
              <a:rPr lang="en-US" altLang="en-US" sz="8100" b="1" dirty="0">
                <a:solidFill>
                  <a:schemeClr val="bg1"/>
                </a:solidFill>
              </a:rPr>
              <a:t>?</a:t>
            </a:r>
          </a:p>
        </p:txBody>
      </p:sp>
      <p:sp>
        <p:nvSpPr>
          <p:cNvPr id="142340" name="object 3">
            <a:extLst>
              <a:ext uri="{FF2B5EF4-FFF2-40B4-BE49-F238E27FC236}">
                <a16:creationId xmlns:a16="http://schemas.microsoft.com/office/drawing/2014/main" id="{5D850EF9-71E3-4B2E-ADA1-7AB0F239149C}"/>
              </a:ext>
            </a:extLst>
          </p:cNvPr>
          <p:cNvSpPr txBox="1">
            <a:spLocks noChangeArrowheads="1"/>
          </p:cNvSpPr>
          <p:nvPr/>
        </p:nvSpPr>
        <p:spPr bwMode="auto">
          <a:xfrm>
            <a:off x="1093791" y="2220122"/>
            <a:ext cx="17384712" cy="72331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1pPr>
            <a:lvl2pPr marL="742950" indent="-28575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2pPr>
            <a:lvl3pPr marL="11430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3pPr>
            <a:lvl4pPr marL="16002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4pPr>
            <a:lvl5pPr marL="20574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5pPr>
            <a:lvl6pPr marL="25146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6pPr>
            <a:lvl7pPr marL="29718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7pPr>
            <a:lvl8pPr marL="34290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8pPr>
            <a:lvl9pPr marL="38862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9pPr>
          </a:lstStyle>
          <a:p>
            <a:pPr eaLnBrk="1">
              <a:lnSpc>
                <a:spcPct val="150000"/>
              </a:lnSpc>
            </a:pPr>
            <a:r>
              <a:rPr lang="en-US" altLang="en-US" sz="4800" b="1" dirty="0">
                <a:solidFill>
                  <a:schemeClr val="bg1"/>
                </a:solidFill>
                <a:cs typeface="Calibri" panose="020F0502020204030204" pitchFamily="34" charset="0"/>
              </a:rPr>
              <a:t>Finally, view the goal you wrote down against the following criteria:</a:t>
            </a:r>
          </a:p>
          <a:p>
            <a:pPr eaLnBrk="1">
              <a:lnSpc>
                <a:spcPct val="150000"/>
              </a:lnSpc>
            </a:pPr>
            <a:endParaRPr lang="en-US" altLang="en-US" sz="4500" b="1" dirty="0">
              <a:solidFill>
                <a:schemeClr val="bg1"/>
              </a:solidFill>
              <a:cs typeface="Calibri" panose="020F0502020204030204" pitchFamily="34" charset="0"/>
            </a:endParaRPr>
          </a:p>
          <a:p>
            <a:pPr marL="684926" indent="-684926">
              <a:lnSpc>
                <a:spcPct val="150000"/>
              </a:lnSpc>
              <a:buFont typeface="Arial" panose="020B0604020202020204" pitchFamily="34" charset="0"/>
              <a:buChar char="•"/>
            </a:pPr>
            <a:r>
              <a:rPr lang="en-GB" altLang="en-US" sz="4500" b="1" dirty="0">
                <a:solidFill>
                  <a:schemeClr val="bg1"/>
                </a:solidFill>
                <a:cs typeface="Calibri" panose="020F0502020204030204" pitchFamily="34" charset="0"/>
              </a:rPr>
              <a:t>Has the employee been closely involved in shaping this goal?</a:t>
            </a:r>
          </a:p>
          <a:p>
            <a:pPr marL="684926" indent="-684926">
              <a:lnSpc>
                <a:spcPct val="150000"/>
              </a:lnSpc>
              <a:buFont typeface="Arial" panose="020B0604020202020204" pitchFamily="34" charset="0"/>
              <a:buChar char="•"/>
            </a:pPr>
            <a:r>
              <a:rPr lang="en-GB" altLang="en-US" sz="4500" b="1" dirty="0">
                <a:solidFill>
                  <a:schemeClr val="bg1"/>
                </a:solidFill>
                <a:cs typeface="Calibri" panose="020F0502020204030204" pitchFamily="34" charset="0"/>
              </a:rPr>
              <a:t>How does it play to their strengths?</a:t>
            </a:r>
          </a:p>
          <a:p>
            <a:pPr marL="684926" indent="-684926">
              <a:lnSpc>
                <a:spcPct val="150000"/>
              </a:lnSpc>
              <a:buFont typeface="Arial" panose="020B0604020202020204" pitchFamily="34" charset="0"/>
              <a:buChar char="•"/>
            </a:pPr>
            <a:r>
              <a:rPr lang="en-GB" altLang="en-US" sz="4500" b="1" dirty="0">
                <a:solidFill>
                  <a:schemeClr val="bg1"/>
                </a:solidFill>
                <a:cs typeface="Calibri" panose="020F0502020204030204" pitchFamily="34" charset="0"/>
              </a:rPr>
              <a:t>Is it set at the right level of stretch? </a:t>
            </a:r>
          </a:p>
          <a:p>
            <a:pPr eaLnBrk="1">
              <a:lnSpc>
                <a:spcPct val="150000"/>
              </a:lnSpc>
            </a:pPr>
            <a:endParaRPr lang="en-US" altLang="en-US" sz="4500" b="1" dirty="0">
              <a:solidFill>
                <a:schemeClr val="bg1"/>
              </a:solidFill>
              <a:cs typeface="Calibri" panose="020F0502020204030204" pitchFamily="34" charset="0"/>
            </a:endParaRPr>
          </a:p>
          <a:p>
            <a:pPr eaLnBrk="1">
              <a:lnSpc>
                <a:spcPct val="150000"/>
              </a:lnSpc>
            </a:pPr>
            <a:r>
              <a:rPr lang="en-US" altLang="en-US" sz="4500" b="1" dirty="0">
                <a:solidFill>
                  <a:schemeClr val="bg1"/>
                </a:solidFill>
                <a:cs typeface="Calibri" panose="020F0502020204030204" pitchFamily="34" charset="0"/>
              </a:rPr>
              <a:t>Review and refine</a:t>
            </a:r>
            <a:endParaRPr lang="en-US" altLang="en-US" sz="4800" b="1" dirty="0">
              <a:solidFill>
                <a:schemeClr val="bg1"/>
              </a:solidFill>
              <a:cs typeface="Calibri" panose="020F0502020204030204" pitchFamily="34" charset="0"/>
            </a:endParaRPr>
          </a:p>
        </p:txBody>
      </p:sp>
      <p:pic>
        <p:nvPicPr>
          <p:cNvPr id="5" name="Picture 4" descr="Al-Futtaim-logo-FCDAD671B6-seeklogo.com 2.png">
            <a:extLst>
              <a:ext uri="{FF2B5EF4-FFF2-40B4-BE49-F238E27FC236}">
                <a16:creationId xmlns:a16="http://schemas.microsoft.com/office/drawing/2014/main" id="{C99BCCDD-D997-D445-9B54-7687494F9F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pic>
        <p:nvPicPr>
          <p:cNvPr id="6" name="Picture 5">
            <a:extLst>
              <a:ext uri="{FF2B5EF4-FFF2-40B4-BE49-F238E27FC236}">
                <a16:creationId xmlns:a16="http://schemas.microsoft.com/office/drawing/2014/main" id="{2FEA7791-2426-43F6-B494-C4FA90676F3C}"/>
              </a:ext>
            </a:extLst>
          </p:cNvPr>
          <p:cNvPicPr>
            <a:picLocks noChangeAspect="1"/>
          </p:cNvPicPr>
          <p:nvPr/>
        </p:nvPicPr>
        <p:blipFill rotWithShape="1">
          <a:blip r:embed="rId5">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6074815" y="462704"/>
            <a:ext cx="4029285" cy="1553123"/>
          </a:xfrm>
          <a:prstGeom prst="rect">
            <a:avLst/>
          </a:prstGeom>
        </p:spPr>
      </p:pic>
    </p:spTree>
    <p:extLst>
      <p:ext uri="{BB962C8B-B14F-4D97-AF65-F5344CB8AC3E}">
        <p14:creationId xmlns:p14="http://schemas.microsoft.com/office/powerpoint/2010/main" val="2089235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2340">
                                            <p:txEl>
                                              <p:pRg st="2" end="2"/>
                                            </p:txEl>
                                          </p:spTgt>
                                        </p:tgtEl>
                                        <p:attrNameLst>
                                          <p:attrName>style.visibility</p:attrName>
                                        </p:attrNameLst>
                                      </p:cBhvr>
                                      <p:to>
                                        <p:strVal val="visible"/>
                                      </p:to>
                                    </p:set>
                                    <p:animEffect transition="in" filter="fade">
                                      <p:cBhvr>
                                        <p:cTn id="7" dur="500"/>
                                        <p:tgtEl>
                                          <p:spTgt spid="142340">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2340">
                                            <p:txEl>
                                              <p:pRg st="3" end="3"/>
                                            </p:txEl>
                                          </p:spTgt>
                                        </p:tgtEl>
                                        <p:attrNameLst>
                                          <p:attrName>style.visibility</p:attrName>
                                        </p:attrNameLst>
                                      </p:cBhvr>
                                      <p:to>
                                        <p:strVal val="visible"/>
                                      </p:to>
                                    </p:set>
                                    <p:animEffect transition="in" filter="fade">
                                      <p:cBhvr>
                                        <p:cTn id="12" dur="500"/>
                                        <p:tgtEl>
                                          <p:spTgt spid="142340">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2340">
                                            <p:txEl>
                                              <p:pRg st="4" end="4"/>
                                            </p:txEl>
                                          </p:spTgt>
                                        </p:tgtEl>
                                        <p:attrNameLst>
                                          <p:attrName>style.visibility</p:attrName>
                                        </p:attrNameLst>
                                      </p:cBhvr>
                                      <p:to>
                                        <p:strVal val="visible"/>
                                      </p:to>
                                    </p:set>
                                    <p:animEffect transition="in" filter="fade">
                                      <p:cBhvr>
                                        <p:cTn id="17" dur="500"/>
                                        <p:tgtEl>
                                          <p:spTgt spid="142340">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2340">
                                            <p:txEl>
                                              <p:pRg st="6" end="6"/>
                                            </p:txEl>
                                          </p:spTgt>
                                        </p:tgtEl>
                                        <p:attrNameLst>
                                          <p:attrName>style.visibility</p:attrName>
                                        </p:attrNameLst>
                                      </p:cBhvr>
                                      <p:to>
                                        <p:strVal val="visible"/>
                                      </p:to>
                                    </p:set>
                                    <p:animEffect transition="in" filter="dissolve">
                                      <p:cBhvr>
                                        <p:cTn id="22" dur="500"/>
                                        <p:tgtEl>
                                          <p:spTgt spid="14234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628" name="image8.png">
            <a:extLst>
              <a:ext uri="{FF2B5EF4-FFF2-40B4-BE49-F238E27FC236}">
                <a16:creationId xmlns:a16="http://schemas.microsoft.com/office/drawing/2014/main" id="{662F4A0D-D1C7-4819-9D74-A20791101D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07126" y="10313989"/>
            <a:ext cx="804863" cy="7000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sp>
        <p:nvSpPr>
          <p:cNvPr id="18" name="Freeform 1">
            <a:extLst>
              <a:ext uri="{FF2B5EF4-FFF2-40B4-BE49-F238E27FC236}">
                <a16:creationId xmlns:a16="http://schemas.microsoft.com/office/drawing/2014/main" id="{A06A99EE-AF58-45F4-811F-17BB40125A16}"/>
              </a:ext>
            </a:extLst>
          </p:cNvPr>
          <p:cNvSpPr/>
          <p:nvPr/>
        </p:nvSpPr>
        <p:spPr>
          <a:xfrm>
            <a:off x="4789491" y="4797426"/>
            <a:ext cx="10817224" cy="4684713"/>
          </a:xfrm>
          <a:custGeom>
            <a:avLst/>
            <a:gdLst>
              <a:gd name="connsiteX0" fmla="*/ 64330 w 10816619"/>
              <a:gd name="connsiteY0" fmla="*/ 4459111 h 4684889"/>
              <a:gd name="connsiteX1" fmla="*/ 290100 w 10816619"/>
              <a:gd name="connsiteY1" fmla="*/ 4318000 h 4684889"/>
              <a:gd name="connsiteX2" fmla="*/ 346542 w 10816619"/>
              <a:gd name="connsiteY2" fmla="*/ 4261555 h 4684889"/>
              <a:gd name="connsiteX3" fmla="*/ 515870 w 10816619"/>
              <a:gd name="connsiteY3" fmla="*/ 4205111 h 4684889"/>
              <a:gd name="connsiteX4" fmla="*/ 685197 w 10816619"/>
              <a:gd name="connsiteY4" fmla="*/ 4148666 h 4684889"/>
              <a:gd name="connsiteX5" fmla="*/ 769861 w 10816619"/>
              <a:gd name="connsiteY5" fmla="*/ 4120444 h 4684889"/>
              <a:gd name="connsiteX6" fmla="*/ 854524 w 10816619"/>
              <a:gd name="connsiteY6" fmla="*/ 4064000 h 4684889"/>
              <a:gd name="connsiteX7" fmla="*/ 910967 w 10816619"/>
              <a:gd name="connsiteY7" fmla="*/ 4007555 h 4684889"/>
              <a:gd name="connsiteX8" fmla="*/ 995631 w 10816619"/>
              <a:gd name="connsiteY8" fmla="*/ 3979333 h 4684889"/>
              <a:gd name="connsiteX9" fmla="*/ 1249622 w 10816619"/>
              <a:gd name="connsiteY9" fmla="*/ 3781778 h 4684889"/>
              <a:gd name="connsiteX10" fmla="*/ 1334285 w 10816619"/>
              <a:gd name="connsiteY10" fmla="*/ 3753555 h 4684889"/>
              <a:gd name="connsiteX11" fmla="*/ 1447170 w 10816619"/>
              <a:gd name="connsiteY11" fmla="*/ 3640666 h 4684889"/>
              <a:gd name="connsiteX12" fmla="*/ 1503613 w 10816619"/>
              <a:gd name="connsiteY12" fmla="*/ 3584222 h 4684889"/>
              <a:gd name="connsiteX13" fmla="*/ 1644719 w 10816619"/>
              <a:gd name="connsiteY13" fmla="*/ 3471333 h 4684889"/>
              <a:gd name="connsiteX14" fmla="*/ 1729383 w 10816619"/>
              <a:gd name="connsiteY14" fmla="*/ 3302000 h 4684889"/>
              <a:gd name="connsiteX15" fmla="*/ 1757604 w 10816619"/>
              <a:gd name="connsiteY15" fmla="*/ 3217333 h 4684889"/>
              <a:gd name="connsiteX16" fmla="*/ 1983374 w 10816619"/>
              <a:gd name="connsiteY16" fmla="*/ 3019778 h 4684889"/>
              <a:gd name="connsiteX17" fmla="*/ 2068037 w 10816619"/>
              <a:gd name="connsiteY17" fmla="*/ 2850444 h 4684889"/>
              <a:gd name="connsiteX18" fmla="*/ 2237365 w 10816619"/>
              <a:gd name="connsiteY18" fmla="*/ 2652889 h 4684889"/>
              <a:gd name="connsiteX19" fmla="*/ 2293807 w 10816619"/>
              <a:gd name="connsiteY19" fmla="*/ 2540000 h 4684889"/>
              <a:gd name="connsiteX20" fmla="*/ 2350250 w 10816619"/>
              <a:gd name="connsiteY20" fmla="*/ 2483555 h 4684889"/>
              <a:gd name="connsiteX21" fmla="*/ 2491356 w 10816619"/>
              <a:gd name="connsiteY21" fmla="*/ 2257778 h 4684889"/>
              <a:gd name="connsiteX22" fmla="*/ 2519577 w 10816619"/>
              <a:gd name="connsiteY22" fmla="*/ 2173111 h 4684889"/>
              <a:gd name="connsiteX23" fmla="*/ 2632462 w 10816619"/>
              <a:gd name="connsiteY23" fmla="*/ 2032000 h 4684889"/>
              <a:gd name="connsiteX24" fmla="*/ 2745347 w 10816619"/>
              <a:gd name="connsiteY24" fmla="*/ 1919111 h 4684889"/>
              <a:gd name="connsiteX25" fmla="*/ 2914674 w 10816619"/>
              <a:gd name="connsiteY25" fmla="*/ 1749778 h 4684889"/>
              <a:gd name="connsiteX26" fmla="*/ 2999338 w 10816619"/>
              <a:gd name="connsiteY26" fmla="*/ 1665111 h 4684889"/>
              <a:gd name="connsiteX27" fmla="*/ 3084002 w 10816619"/>
              <a:gd name="connsiteY27" fmla="*/ 1580444 h 4684889"/>
              <a:gd name="connsiteX28" fmla="*/ 3168665 w 10816619"/>
              <a:gd name="connsiteY28" fmla="*/ 1495778 h 4684889"/>
              <a:gd name="connsiteX29" fmla="*/ 3394435 w 10816619"/>
              <a:gd name="connsiteY29" fmla="*/ 1326444 h 4684889"/>
              <a:gd name="connsiteX30" fmla="*/ 3450878 w 10816619"/>
              <a:gd name="connsiteY30" fmla="*/ 1241778 h 4684889"/>
              <a:gd name="connsiteX31" fmla="*/ 3535541 w 10816619"/>
              <a:gd name="connsiteY31" fmla="*/ 1157111 h 4684889"/>
              <a:gd name="connsiteX32" fmla="*/ 3874196 w 10816619"/>
              <a:gd name="connsiteY32" fmla="*/ 790222 h 4684889"/>
              <a:gd name="connsiteX33" fmla="*/ 3958860 w 10816619"/>
              <a:gd name="connsiteY33" fmla="*/ 705555 h 4684889"/>
              <a:gd name="connsiteX34" fmla="*/ 4043524 w 10816619"/>
              <a:gd name="connsiteY34" fmla="*/ 649111 h 4684889"/>
              <a:gd name="connsiteX35" fmla="*/ 4099966 w 10816619"/>
              <a:gd name="connsiteY35" fmla="*/ 564444 h 4684889"/>
              <a:gd name="connsiteX36" fmla="*/ 4297515 w 10816619"/>
              <a:gd name="connsiteY36" fmla="*/ 479778 h 4684889"/>
              <a:gd name="connsiteX37" fmla="*/ 4382178 w 10816619"/>
              <a:gd name="connsiteY37" fmla="*/ 423333 h 4684889"/>
              <a:gd name="connsiteX38" fmla="*/ 4664391 w 10816619"/>
              <a:gd name="connsiteY38" fmla="*/ 310444 h 4684889"/>
              <a:gd name="connsiteX39" fmla="*/ 4918382 w 10816619"/>
              <a:gd name="connsiteY39" fmla="*/ 169333 h 4684889"/>
              <a:gd name="connsiteX40" fmla="*/ 5087709 w 10816619"/>
              <a:gd name="connsiteY40" fmla="*/ 141111 h 4684889"/>
              <a:gd name="connsiteX41" fmla="*/ 5172373 w 10816619"/>
              <a:gd name="connsiteY41" fmla="*/ 84666 h 4684889"/>
              <a:gd name="connsiteX42" fmla="*/ 5623913 w 10816619"/>
              <a:gd name="connsiteY42" fmla="*/ 0 h 4684889"/>
              <a:gd name="connsiteX43" fmla="*/ 6216558 w 10816619"/>
              <a:gd name="connsiteY43" fmla="*/ 28222 h 4684889"/>
              <a:gd name="connsiteX44" fmla="*/ 6865647 w 10816619"/>
              <a:gd name="connsiteY44" fmla="*/ 112889 h 4684889"/>
              <a:gd name="connsiteX45" fmla="*/ 7232523 w 10816619"/>
              <a:gd name="connsiteY45" fmla="*/ 282222 h 4684889"/>
              <a:gd name="connsiteX46" fmla="*/ 7345408 w 10816619"/>
              <a:gd name="connsiteY46" fmla="*/ 338666 h 4684889"/>
              <a:gd name="connsiteX47" fmla="*/ 7740505 w 10816619"/>
              <a:gd name="connsiteY47" fmla="*/ 649111 h 4684889"/>
              <a:gd name="connsiteX48" fmla="*/ 7825169 w 10816619"/>
              <a:gd name="connsiteY48" fmla="*/ 733778 h 4684889"/>
              <a:gd name="connsiteX49" fmla="*/ 8220266 w 10816619"/>
              <a:gd name="connsiteY49" fmla="*/ 987778 h 4684889"/>
              <a:gd name="connsiteX50" fmla="*/ 8587142 w 10816619"/>
              <a:gd name="connsiteY50" fmla="*/ 1270000 h 4684889"/>
              <a:gd name="connsiteX51" fmla="*/ 9208009 w 10816619"/>
              <a:gd name="connsiteY51" fmla="*/ 1862666 h 4684889"/>
              <a:gd name="connsiteX52" fmla="*/ 9405558 w 10816619"/>
              <a:gd name="connsiteY52" fmla="*/ 2032000 h 4684889"/>
              <a:gd name="connsiteX53" fmla="*/ 9546664 w 10816619"/>
              <a:gd name="connsiteY53" fmla="*/ 2229555 h 4684889"/>
              <a:gd name="connsiteX54" fmla="*/ 9744212 w 10816619"/>
              <a:gd name="connsiteY54" fmla="*/ 2370666 h 4684889"/>
              <a:gd name="connsiteX55" fmla="*/ 10082867 w 10816619"/>
              <a:gd name="connsiteY55" fmla="*/ 2652889 h 4684889"/>
              <a:gd name="connsiteX56" fmla="*/ 10393301 w 10816619"/>
              <a:gd name="connsiteY56" fmla="*/ 3019778 h 4684889"/>
              <a:gd name="connsiteX57" fmla="*/ 10590849 w 10816619"/>
              <a:gd name="connsiteY57" fmla="*/ 3245555 h 4684889"/>
              <a:gd name="connsiteX58" fmla="*/ 10647292 w 10816619"/>
              <a:gd name="connsiteY58" fmla="*/ 3330222 h 4684889"/>
              <a:gd name="connsiteX59" fmla="*/ 10703734 w 10816619"/>
              <a:gd name="connsiteY59" fmla="*/ 3612444 h 4684889"/>
              <a:gd name="connsiteX60" fmla="*/ 10731955 w 10816619"/>
              <a:gd name="connsiteY60" fmla="*/ 3697111 h 4684889"/>
              <a:gd name="connsiteX61" fmla="*/ 10816619 w 10816619"/>
              <a:gd name="connsiteY61" fmla="*/ 4120444 h 4684889"/>
              <a:gd name="connsiteX62" fmla="*/ 10788398 w 10816619"/>
              <a:gd name="connsiteY62" fmla="*/ 4430889 h 4684889"/>
              <a:gd name="connsiteX63" fmla="*/ 10703734 w 10816619"/>
              <a:gd name="connsiteY63" fmla="*/ 4459111 h 4684889"/>
              <a:gd name="connsiteX64" fmla="*/ 10619071 w 10816619"/>
              <a:gd name="connsiteY64" fmla="*/ 4515555 h 4684889"/>
              <a:gd name="connsiteX65" fmla="*/ 10336858 w 10816619"/>
              <a:gd name="connsiteY65" fmla="*/ 4600222 h 4684889"/>
              <a:gd name="connsiteX66" fmla="*/ 9744212 w 10816619"/>
              <a:gd name="connsiteY66" fmla="*/ 4572000 h 4684889"/>
              <a:gd name="connsiteX67" fmla="*/ 9264451 w 10816619"/>
              <a:gd name="connsiteY67" fmla="*/ 4515555 h 4684889"/>
              <a:gd name="connsiteX68" fmla="*/ 7571178 w 10816619"/>
              <a:gd name="connsiteY68" fmla="*/ 4543778 h 4684889"/>
              <a:gd name="connsiteX69" fmla="*/ 7119638 w 10816619"/>
              <a:gd name="connsiteY69" fmla="*/ 4572000 h 4684889"/>
              <a:gd name="connsiteX70" fmla="*/ 7034974 w 10816619"/>
              <a:gd name="connsiteY70" fmla="*/ 4600222 h 4684889"/>
              <a:gd name="connsiteX71" fmla="*/ 6922089 w 10816619"/>
              <a:gd name="connsiteY71" fmla="*/ 4628444 h 4684889"/>
              <a:gd name="connsiteX72" fmla="*/ 6611656 w 10816619"/>
              <a:gd name="connsiteY72" fmla="*/ 4600222 h 4684889"/>
              <a:gd name="connsiteX73" fmla="*/ 6526992 w 10816619"/>
              <a:gd name="connsiteY73" fmla="*/ 4543778 h 4684889"/>
              <a:gd name="connsiteX74" fmla="*/ 6414107 w 10816619"/>
              <a:gd name="connsiteY74" fmla="*/ 4515555 h 4684889"/>
              <a:gd name="connsiteX75" fmla="*/ 6188337 w 10816619"/>
              <a:gd name="connsiteY75" fmla="*/ 4459111 h 4684889"/>
              <a:gd name="connsiteX76" fmla="*/ 5369921 w 10816619"/>
              <a:gd name="connsiteY76" fmla="*/ 4374444 h 4684889"/>
              <a:gd name="connsiteX77" fmla="*/ 5172373 w 10816619"/>
              <a:gd name="connsiteY77" fmla="*/ 4346222 h 4684889"/>
              <a:gd name="connsiteX78" fmla="*/ 4946603 w 10816619"/>
              <a:gd name="connsiteY78" fmla="*/ 4289778 h 4684889"/>
              <a:gd name="connsiteX79" fmla="*/ 4777276 w 10816619"/>
              <a:gd name="connsiteY79" fmla="*/ 4233333 h 4684889"/>
              <a:gd name="connsiteX80" fmla="*/ 4438621 w 10816619"/>
              <a:gd name="connsiteY80" fmla="*/ 4176889 h 4684889"/>
              <a:gd name="connsiteX81" fmla="*/ 4241072 w 10816619"/>
              <a:gd name="connsiteY81" fmla="*/ 4205111 h 4684889"/>
              <a:gd name="connsiteX82" fmla="*/ 4156408 w 10816619"/>
              <a:gd name="connsiteY82" fmla="*/ 4289778 h 4684889"/>
              <a:gd name="connsiteX83" fmla="*/ 4043524 w 10816619"/>
              <a:gd name="connsiteY83" fmla="*/ 4374444 h 4684889"/>
              <a:gd name="connsiteX84" fmla="*/ 3874196 w 10816619"/>
              <a:gd name="connsiteY84" fmla="*/ 4430889 h 4684889"/>
              <a:gd name="connsiteX85" fmla="*/ 3620205 w 10816619"/>
              <a:gd name="connsiteY85" fmla="*/ 4515555 h 4684889"/>
              <a:gd name="connsiteX86" fmla="*/ 3535541 w 10816619"/>
              <a:gd name="connsiteY86" fmla="*/ 4543778 h 4684889"/>
              <a:gd name="connsiteX87" fmla="*/ 3450878 w 10816619"/>
              <a:gd name="connsiteY87" fmla="*/ 4600222 h 4684889"/>
              <a:gd name="connsiteX88" fmla="*/ 3422656 w 10816619"/>
              <a:gd name="connsiteY88" fmla="*/ 4684889 h 4684889"/>
              <a:gd name="connsiteX89" fmla="*/ 2914674 w 10816619"/>
              <a:gd name="connsiteY89" fmla="*/ 4543778 h 4684889"/>
              <a:gd name="connsiteX90" fmla="*/ 2830011 w 10816619"/>
              <a:gd name="connsiteY90" fmla="*/ 4515555 h 4684889"/>
              <a:gd name="connsiteX91" fmla="*/ 2180922 w 10816619"/>
              <a:gd name="connsiteY91" fmla="*/ 4487333 h 4684889"/>
              <a:gd name="connsiteX92" fmla="*/ 1390728 w 10816619"/>
              <a:gd name="connsiteY92" fmla="*/ 4487333 h 4684889"/>
              <a:gd name="connsiteX93" fmla="*/ 939188 w 10816619"/>
              <a:gd name="connsiteY93" fmla="*/ 4515555 h 4684889"/>
              <a:gd name="connsiteX94" fmla="*/ 798082 w 10816619"/>
              <a:gd name="connsiteY94" fmla="*/ 4543778 h 4684889"/>
              <a:gd name="connsiteX95" fmla="*/ 713418 w 10816619"/>
              <a:gd name="connsiteY95" fmla="*/ 4572000 h 4684889"/>
              <a:gd name="connsiteX96" fmla="*/ 148994 w 10816619"/>
              <a:gd name="connsiteY96" fmla="*/ 4600222 h 4684889"/>
              <a:gd name="connsiteX97" fmla="*/ 7887 w 10816619"/>
              <a:gd name="connsiteY97" fmla="*/ 4572000 h 4684889"/>
              <a:gd name="connsiteX98" fmla="*/ 36109 w 10816619"/>
              <a:gd name="connsiteY98" fmla="*/ 4487333 h 4684889"/>
              <a:gd name="connsiteX99" fmla="*/ 205436 w 10816619"/>
              <a:gd name="connsiteY99" fmla="*/ 4430889 h 4684889"/>
              <a:gd name="connsiteX100" fmla="*/ 346542 w 10816619"/>
              <a:gd name="connsiteY100" fmla="*/ 4318000 h 46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0816619" h="4684889">
                <a:moveTo>
                  <a:pt x="64330" y="4459111"/>
                </a:moveTo>
                <a:cubicBezTo>
                  <a:pt x="94023" y="4441294"/>
                  <a:pt x="246672" y="4352744"/>
                  <a:pt x="290100" y="4318000"/>
                </a:cubicBezTo>
                <a:cubicBezTo>
                  <a:pt x="310877" y="4301378"/>
                  <a:pt x="322743" y="4273455"/>
                  <a:pt x="346542" y="4261555"/>
                </a:cubicBezTo>
                <a:cubicBezTo>
                  <a:pt x="399756" y="4234947"/>
                  <a:pt x="459427" y="4223926"/>
                  <a:pt x="515870" y="4205111"/>
                </a:cubicBezTo>
                <a:lnTo>
                  <a:pt x="685197" y="4148666"/>
                </a:lnTo>
                <a:lnTo>
                  <a:pt x="769861" y="4120444"/>
                </a:lnTo>
                <a:cubicBezTo>
                  <a:pt x="798082" y="4101629"/>
                  <a:pt x="828039" y="4085189"/>
                  <a:pt x="854524" y="4064000"/>
                </a:cubicBezTo>
                <a:cubicBezTo>
                  <a:pt x="875301" y="4047378"/>
                  <a:pt x="888151" y="4021245"/>
                  <a:pt x="910967" y="4007555"/>
                </a:cubicBezTo>
                <a:cubicBezTo>
                  <a:pt x="936475" y="3992249"/>
                  <a:pt x="967410" y="3988740"/>
                  <a:pt x="995631" y="3979333"/>
                </a:cubicBezTo>
                <a:cubicBezTo>
                  <a:pt x="1068683" y="3906278"/>
                  <a:pt x="1148348" y="3815538"/>
                  <a:pt x="1249622" y="3781778"/>
                </a:cubicBezTo>
                <a:lnTo>
                  <a:pt x="1334285" y="3753555"/>
                </a:lnTo>
                <a:lnTo>
                  <a:pt x="1447170" y="3640666"/>
                </a:lnTo>
                <a:cubicBezTo>
                  <a:pt x="1465984" y="3621851"/>
                  <a:pt x="1481474" y="3598982"/>
                  <a:pt x="1503613" y="3584222"/>
                </a:cubicBezTo>
                <a:cubicBezTo>
                  <a:pt x="1610415" y="3513018"/>
                  <a:pt x="1564293" y="3551762"/>
                  <a:pt x="1644719" y="3471333"/>
                </a:cubicBezTo>
                <a:cubicBezTo>
                  <a:pt x="1714325" y="3192897"/>
                  <a:pt x="1621551" y="3481726"/>
                  <a:pt x="1729383" y="3302000"/>
                </a:cubicBezTo>
                <a:cubicBezTo>
                  <a:pt x="1744688" y="3276490"/>
                  <a:pt x="1739755" y="3241132"/>
                  <a:pt x="1757604" y="3217333"/>
                </a:cubicBezTo>
                <a:cubicBezTo>
                  <a:pt x="1840149" y="3107269"/>
                  <a:pt x="1885452" y="3085061"/>
                  <a:pt x="1983374" y="3019778"/>
                </a:cubicBezTo>
                <a:cubicBezTo>
                  <a:pt x="2010688" y="2937831"/>
                  <a:pt x="2008357" y="2920074"/>
                  <a:pt x="2068037" y="2850444"/>
                </a:cubicBezTo>
                <a:cubicBezTo>
                  <a:pt x="2186207" y="2712574"/>
                  <a:pt x="2163322" y="2782469"/>
                  <a:pt x="2237365" y="2652889"/>
                </a:cubicBezTo>
                <a:cubicBezTo>
                  <a:pt x="2258238" y="2616361"/>
                  <a:pt x="2270471" y="2575005"/>
                  <a:pt x="2293807" y="2540000"/>
                </a:cubicBezTo>
                <a:cubicBezTo>
                  <a:pt x="2308566" y="2517861"/>
                  <a:pt x="2333628" y="2504333"/>
                  <a:pt x="2350250" y="2483555"/>
                </a:cubicBezTo>
                <a:cubicBezTo>
                  <a:pt x="2380099" y="2446243"/>
                  <a:pt x="2481456" y="2277579"/>
                  <a:pt x="2491356" y="2257778"/>
                </a:cubicBezTo>
                <a:cubicBezTo>
                  <a:pt x="2504660" y="2231170"/>
                  <a:pt x="2506273" y="2199719"/>
                  <a:pt x="2519577" y="2173111"/>
                </a:cubicBezTo>
                <a:cubicBezTo>
                  <a:pt x="2555178" y="2101905"/>
                  <a:pt x="2579961" y="2084501"/>
                  <a:pt x="2632462" y="2032000"/>
                </a:cubicBezTo>
                <a:cubicBezTo>
                  <a:pt x="2692667" y="1851376"/>
                  <a:pt x="2609884" y="2024475"/>
                  <a:pt x="2745347" y="1919111"/>
                </a:cubicBezTo>
                <a:cubicBezTo>
                  <a:pt x="2808355" y="1870103"/>
                  <a:pt x="2858232" y="1806222"/>
                  <a:pt x="2914674" y="1749778"/>
                </a:cubicBezTo>
                <a:lnTo>
                  <a:pt x="2999338" y="1665111"/>
                </a:lnTo>
                <a:lnTo>
                  <a:pt x="3084002" y="1580444"/>
                </a:lnTo>
                <a:cubicBezTo>
                  <a:pt x="3112223" y="1552222"/>
                  <a:pt x="3135457" y="1517917"/>
                  <a:pt x="3168665" y="1495778"/>
                </a:cubicBezTo>
                <a:cubicBezTo>
                  <a:pt x="3246060" y="1444180"/>
                  <a:pt x="3334770" y="1401028"/>
                  <a:pt x="3394435" y="1326444"/>
                </a:cubicBezTo>
                <a:cubicBezTo>
                  <a:pt x="3415623" y="1299958"/>
                  <a:pt x="3429164" y="1267835"/>
                  <a:pt x="3450878" y="1241778"/>
                </a:cubicBezTo>
                <a:cubicBezTo>
                  <a:pt x="3476428" y="1211117"/>
                  <a:pt x="3508842" y="1186777"/>
                  <a:pt x="3535541" y="1157111"/>
                </a:cubicBezTo>
                <a:cubicBezTo>
                  <a:pt x="3867441" y="788320"/>
                  <a:pt x="3541729" y="1122701"/>
                  <a:pt x="3874196" y="790222"/>
                </a:cubicBezTo>
                <a:cubicBezTo>
                  <a:pt x="3902417" y="762000"/>
                  <a:pt x="3925652" y="727694"/>
                  <a:pt x="3958860" y="705555"/>
                </a:cubicBezTo>
                <a:lnTo>
                  <a:pt x="4043524" y="649111"/>
                </a:lnTo>
                <a:cubicBezTo>
                  <a:pt x="4062338" y="620889"/>
                  <a:pt x="4073909" y="586159"/>
                  <a:pt x="4099966" y="564444"/>
                </a:cubicBezTo>
                <a:cubicBezTo>
                  <a:pt x="4146463" y="525695"/>
                  <a:pt x="4238698" y="499384"/>
                  <a:pt x="4297515" y="479778"/>
                </a:cubicBezTo>
                <a:cubicBezTo>
                  <a:pt x="4325736" y="460963"/>
                  <a:pt x="4351382" y="437547"/>
                  <a:pt x="4382178" y="423333"/>
                </a:cubicBezTo>
                <a:cubicBezTo>
                  <a:pt x="4474170" y="380873"/>
                  <a:pt x="4580090" y="366647"/>
                  <a:pt x="4664391" y="310444"/>
                </a:cubicBezTo>
                <a:cubicBezTo>
                  <a:pt x="4773518" y="237690"/>
                  <a:pt x="4806617" y="194170"/>
                  <a:pt x="4918382" y="169333"/>
                </a:cubicBezTo>
                <a:cubicBezTo>
                  <a:pt x="4974240" y="156920"/>
                  <a:pt x="5031267" y="150518"/>
                  <a:pt x="5087709" y="141111"/>
                </a:cubicBezTo>
                <a:cubicBezTo>
                  <a:pt x="5115930" y="122296"/>
                  <a:pt x="5139955" y="94641"/>
                  <a:pt x="5172373" y="84666"/>
                </a:cubicBezTo>
                <a:cubicBezTo>
                  <a:pt x="5252340" y="60060"/>
                  <a:pt x="5514057" y="18310"/>
                  <a:pt x="5623913" y="0"/>
                </a:cubicBezTo>
                <a:cubicBezTo>
                  <a:pt x="5821461" y="9407"/>
                  <a:pt x="6019598" y="10316"/>
                  <a:pt x="6216558" y="28222"/>
                </a:cubicBezTo>
                <a:cubicBezTo>
                  <a:pt x="6433858" y="47977"/>
                  <a:pt x="6865647" y="112889"/>
                  <a:pt x="6865647" y="112889"/>
                </a:cubicBezTo>
                <a:cubicBezTo>
                  <a:pt x="7084877" y="200584"/>
                  <a:pt x="6961439" y="146675"/>
                  <a:pt x="7232523" y="282222"/>
                </a:cubicBezTo>
                <a:cubicBezTo>
                  <a:pt x="7270151" y="301037"/>
                  <a:pt x="7311752" y="313423"/>
                  <a:pt x="7345408" y="338666"/>
                </a:cubicBezTo>
                <a:cubicBezTo>
                  <a:pt x="7455048" y="420899"/>
                  <a:pt x="7676717" y="585321"/>
                  <a:pt x="7740505" y="649111"/>
                </a:cubicBezTo>
                <a:cubicBezTo>
                  <a:pt x="7768726" y="677333"/>
                  <a:pt x="7792563" y="710761"/>
                  <a:pt x="7825169" y="733778"/>
                </a:cubicBezTo>
                <a:cubicBezTo>
                  <a:pt x="7953077" y="824069"/>
                  <a:pt x="8109559" y="877067"/>
                  <a:pt x="8220266" y="987778"/>
                </a:cubicBezTo>
                <a:cubicBezTo>
                  <a:pt x="8673926" y="1441454"/>
                  <a:pt x="8101086" y="898297"/>
                  <a:pt x="8587142" y="1270000"/>
                </a:cubicBezTo>
                <a:cubicBezTo>
                  <a:pt x="8925818" y="1528996"/>
                  <a:pt x="8858321" y="1562923"/>
                  <a:pt x="9208009" y="1862666"/>
                </a:cubicBezTo>
                <a:cubicBezTo>
                  <a:pt x="9273859" y="1919111"/>
                  <a:pt x="9344231" y="1970671"/>
                  <a:pt x="9405558" y="2032000"/>
                </a:cubicBezTo>
                <a:cubicBezTo>
                  <a:pt x="9484992" y="2111437"/>
                  <a:pt x="9482576" y="2149442"/>
                  <a:pt x="9546664" y="2229555"/>
                </a:cubicBezTo>
                <a:cubicBezTo>
                  <a:pt x="9619826" y="2321011"/>
                  <a:pt x="9625779" y="2280096"/>
                  <a:pt x="9744212" y="2370666"/>
                </a:cubicBezTo>
                <a:cubicBezTo>
                  <a:pt x="9860938" y="2459930"/>
                  <a:pt x="9978962" y="2548981"/>
                  <a:pt x="10082867" y="2652889"/>
                </a:cubicBezTo>
                <a:cubicBezTo>
                  <a:pt x="10346407" y="2916437"/>
                  <a:pt x="10168299" y="2719764"/>
                  <a:pt x="10393301" y="3019778"/>
                </a:cubicBezTo>
                <a:cubicBezTo>
                  <a:pt x="10733063" y="3472810"/>
                  <a:pt x="10329789" y="2932272"/>
                  <a:pt x="10590849" y="3245555"/>
                </a:cubicBezTo>
                <a:cubicBezTo>
                  <a:pt x="10612563" y="3271612"/>
                  <a:pt x="10628478" y="3302000"/>
                  <a:pt x="10647292" y="3330222"/>
                </a:cubicBezTo>
                <a:cubicBezTo>
                  <a:pt x="10669468" y="3463282"/>
                  <a:pt x="10670055" y="3494561"/>
                  <a:pt x="10703734" y="3612444"/>
                </a:cubicBezTo>
                <a:cubicBezTo>
                  <a:pt x="10711906" y="3641048"/>
                  <a:pt x="10726121" y="3667940"/>
                  <a:pt x="10731955" y="3697111"/>
                </a:cubicBezTo>
                <a:cubicBezTo>
                  <a:pt x="10823954" y="4157122"/>
                  <a:pt x="10744237" y="3903290"/>
                  <a:pt x="10816619" y="4120444"/>
                </a:cubicBezTo>
                <a:cubicBezTo>
                  <a:pt x="10807212" y="4223926"/>
                  <a:pt x="10821256" y="4332313"/>
                  <a:pt x="10788398" y="4430889"/>
                </a:cubicBezTo>
                <a:cubicBezTo>
                  <a:pt x="10778991" y="4459110"/>
                  <a:pt x="10730341" y="4445807"/>
                  <a:pt x="10703734" y="4459111"/>
                </a:cubicBezTo>
                <a:cubicBezTo>
                  <a:pt x="10673397" y="4474280"/>
                  <a:pt x="10650065" y="4501779"/>
                  <a:pt x="10619071" y="4515555"/>
                </a:cubicBezTo>
                <a:cubicBezTo>
                  <a:pt x="10530729" y="4554820"/>
                  <a:pt x="10430679" y="4576766"/>
                  <a:pt x="10336858" y="4600222"/>
                </a:cubicBezTo>
                <a:lnTo>
                  <a:pt x="9744212" y="4572000"/>
                </a:lnTo>
                <a:cubicBezTo>
                  <a:pt x="9553607" y="4559703"/>
                  <a:pt x="9444565" y="4541287"/>
                  <a:pt x="9264451" y="4515555"/>
                </a:cubicBezTo>
                <a:lnTo>
                  <a:pt x="7571178" y="4543778"/>
                </a:lnTo>
                <a:cubicBezTo>
                  <a:pt x="7420423" y="4547745"/>
                  <a:pt x="7269616" y="4556212"/>
                  <a:pt x="7119638" y="4572000"/>
                </a:cubicBezTo>
                <a:cubicBezTo>
                  <a:pt x="7090053" y="4575114"/>
                  <a:pt x="7063577" y="4592049"/>
                  <a:pt x="7034974" y="4600222"/>
                </a:cubicBezTo>
                <a:cubicBezTo>
                  <a:pt x="6997680" y="4610878"/>
                  <a:pt x="6959717" y="4619037"/>
                  <a:pt x="6922089" y="4628444"/>
                </a:cubicBezTo>
                <a:cubicBezTo>
                  <a:pt x="6818611" y="4619037"/>
                  <a:pt x="6713254" y="4621994"/>
                  <a:pt x="6611656" y="4600222"/>
                </a:cubicBezTo>
                <a:cubicBezTo>
                  <a:pt x="6578491" y="4593115"/>
                  <a:pt x="6558167" y="4557139"/>
                  <a:pt x="6526992" y="4543778"/>
                </a:cubicBezTo>
                <a:cubicBezTo>
                  <a:pt x="6491342" y="4528499"/>
                  <a:pt x="6451401" y="4526211"/>
                  <a:pt x="6414107" y="4515555"/>
                </a:cubicBezTo>
                <a:cubicBezTo>
                  <a:pt x="6298805" y="4482610"/>
                  <a:pt x="6334641" y="4476324"/>
                  <a:pt x="6188337" y="4459111"/>
                </a:cubicBezTo>
                <a:cubicBezTo>
                  <a:pt x="5915954" y="4427065"/>
                  <a:pt x="5642505" y="4404732"/>
                  <a:pt x="5369921" y="4374444"/>
                </a:cubicBezTo>
                <a:cubicBezTo>
                  <a:pt x="5303810" y="4367098"/>
                  <a:pt x="5237599" y="4359268"/>
                  <a:pt x="5172373" y="4346222"/>
                </a:cubicBezTo>
                <a:cubicBezTo>
                  <a:pt x="5096307" y="4331008"/>
                  <a:pt x="5021191" y="4311090"/>
                  <a:pt x="4946603" y="4289778"/>
                </a:cubicBezTo>
                <a:cubicBezTo>
                  <a:pt x="4889397" y="4273433"/>
                  <a:pt x="4835355" y="4246240"/>
                  <a:pt x="4777276" y="4233333"/>
                </a:cubicBezTo>
                <a:cubicBezTo>
                  <a:pt x="4665559" y="4208506"/>
                  <a:pt x="4438621" y="4176889"/>
                  <a:pt x="4438621" y="4176889"/>
                </a:cubicBezTo>
                <a:cubicBezTo>
                  <a:pt x="4372771" y="4186296"/>
                  <a:pt x="4302832" y="4180406"/>
                  <a:pt x="4241072" y="4205111"/>
                </a:cubicBezTo>
                <a:cubicBezTo>
                  <a:pt x="4204015" y="4219934"/>
                  <a:pt x="4186711" y="4263803"/>
                  <a:pt x="4156408" y="4289778"/>
                </a:cubicBezTo>
                <a:cubicBezTo>
                  <a:pt x="4120696" y="4320389"/>
                  <a:pt x="4085594" y="4353408"/>
                  <a:pt x="4043524" y="4374444"/>
                </a:cubicBezTo>
                <a:cubicBezTo>
                  <a:pt x="3990310" y="4401052"/>
                  <a:pt x="3930639" y="4412074"/>
                  <a:pt x="3874196" y="4430889"/>
                </a:cubicBezTo>
                <a:lnTo>
                  <a:pt x="3620205" y="4515555"/>
                </a:lnTo>
                <a:cubicBezTo>
                  <a:pt x="3591984" y="4524963"/>
                  <a:pt x="3560293" y="4527276"/>
                  <a:pt x="3535541" y="4543778"/>
                </a:cubicBezTo>
                <a:lnTo>
                  <a:pt x="3450878" y="4600222"/>
                </a:lnTo>
                <a:cubicBezTo>
                  <a:pt x="3441471" y="4628444"/>
                  <a:pt x="3452405" y="4684889"/>
                  <a:pt x="3422656" y="4684889"/>
                </a:cubicBezTo>
                <a:cubicBezTo>
                  <a:pt x="3323572" y="4684889"/>
                  <a:pt x="3042382" y="4586349"/>
                  <a:pt x="2914674" y="4543778"/>
                </a:cubicBezTo>
                <a:cubicBezTo>
                  <a:pt x="2886453" y="4534371"/>
                  <a:pt x="2859731" y="4516847"/>
                  <a:pt x="2830011" y="4515555"/>
                </a:cubicBezTo>
                <a:lnTo>
                  <a:pt x="2180922" y="4487333"/>
                </a:lnTo>
                <a:cubicBezTo>
                  <a:pt x="1813374" y="4426073"/>
                  <a:pt x="2046567" y="4452814"/>
                  <a:pt x="1390728" y="4487333"/>
                </a:cubicBezTo>
                <a:lnTo>
                  <a:pt x="939188" y="4515555"/>
                </a:lnTo>
                <a:cubicBezTo>
                  <a:pt x="892153" y="4524963"/>
                  <a:pt x="844617" y="4532144"/>
                  <a:pt x="798082" y="4543778"/>
                </a:cubicBezTo>
                <a:cubicBezTo>
                  <a:pt x="769222" y="4550993"/>
                  <a:pt x="743054" y="4569423"/>
                  <a:pt x="713418" y="4572000"/>
                </a:cubicBezTo>
                <a:cubicBezTo>
                  <a:pt x="525750" y="4588319"/>
                  <a:pt x="337135" y="4590815"/>
                  <a:pt x="148994" y="4600222"/>
                </a:cubicBezTo>
                <a:cubicBezTo>
                  <a:pt x="101958" y="4590815"/>
                  <a:pt x="41804" y="4605919"/>
                  <a:pt x="7887" y="4572000"/>
                </a:cubicBezTo>
                <a:cubicBezTo>
                  <a:pt x="-13148" y="4550964"/>
                  <a:pt x="11902" y="4504625"/>
                  <a:pt x="36109" y="4487333"/>
                </a:cubicBezTo>
                <a:cubicBezTo>
                  <a:pt x="84522" y="4452751"/>
                  <a:pt x="205436" y="4430889"/>
                  <a:pt x="205436" y="4430889"/>
                </a:cubicBezTo>
                <a:cubicBezTo>
                  <a:pt x="324973" y="4311348"/>
                  <a:pt x="265106" y="4318000"/>
                  <a:pt x="346542" y="4318000"/>
                </a:cubicBezTo>
              </a:path>
            </a:pathLst>
          </a:custGeom>
        </p:spPr>
        <p:style>
          <a:lnRef idx="0">
            <a:scrgbClr r="0" g="0" b="0"/>
          </a:lnRef>
          <a:fillRef idx="0">
            <a:scrgbClr r="0" g="0" b="0"/>
          </a:fillRef>
          <a:effectRef idx="0">
            <a:scrgbClr r="0" g="0" b="0"/>
          </a:effectRef>
          <a:fontRef idx="none"/>
        </p:style>
        <p:txBody>
          <a:bodyPr spcFirstLastPara="1" lIns="91290" tIns="45651" rIns="91290" bIns="45651" spcCol="38036"/>
          <a:lstStyle/>
          <a:p>
            <a:pPr defTabSz="912920" latinLnBrk="1">
              <a:defRPr/>
            </a:pPr>
            <a:endParaRPr lang="en-US" sz="1800" dirty="0">
              <a:latin typeface="Calibri"/>
              <a:ea typeface="Calibri"/>
              <a:cs typeface="Calibri"/>
            </a:endParaRPr>
          </a:p>
        </p:txBody>
      </p:sp>
      <p:pic>
        <p:nvPicPr>
          <p:cNvPr id="8" name="Picture 7" descr="Al-Futtaim-logo-FCDAD671B6-seeklogo.com 2.png">
            <a:extLst>
              <a:ext uri="{FF2B5EF4-FFF2-40B4-BE49-F238E27FC236}">
                <a16:creationId xmlns:a16="http://schemas.microsoft.com/office/drawing/2014/main" id="{902F62FC-CC34-384F-BA5C-9B32E9D3399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5132" y="10244896"/>
            <a:ext cx="785950" cy="764990"/>
          </a:xfrm>
          <a:prstGeom prst="rect">
            <a:avLst/>
          </a:prstGeom>
        </p:spPr>
      </p:pic>
      <p:sp>
        <p:nvSpPr>
          <p:cNvPr id="6" name="Shape 531">
            <a:extLst>
              <a:ext uri="{FF2B5EF4-FFF2-40B4-BE49-F238E27FC236}">
                <a16:creationId xmlns:a16="http://schemas.microsoft.com/office/drawing/2014/main" id="{05BB16FB-409D-814E-BA05-B20718D7328D}"/>
              </a:ext>
            </a:extLst>
          </p:cNvPr>
          <p:cNvSpPr txBox="1">
            <a:spLocks/>
          </p:cNvSpPr>
          <p:nvPr/>
        </p:nvSpPr>
        <p:spPr>
          <a:xfrm>
            <a:off x="733559" y="705107"/>
            <a:ext cx="15286327" cy="830225"/>
          </a:xfrm>
          <a:prstGeom prst="rect">
            <a:avLst/>
          </a:prstGeom>
        </p:spPr>
        <p:txBody>
          <a:bodyPr lIns="150275" tIns="75134" rIns="150275" bIns="75134">
            <a:noAutofit/>
          </a:bodyPr>
          <a:lstStyle>
            <a:lvl1pPr marL="0" marR="4927" indent="12316" algn="l" defTabSz="886968" rtl="0" latinLnBrk="0">
              <a:lnSpc>
                <a:spcPts val="5500"/>
              </a:lnSpc>
              <a:spcBef>
                <a:spcPts val="0"/>
              </a:spcBef>
              <a:spcAft>
                <a:spcPts val="0"/>
              </a:spcAft>
              <a:buClrTx/>
              <a:buSzTx/>
              <a:buFontTx/>
              <a:buNone/>
              <a:tabLst/>
              <a:defRPr sz="5723" b="1" i="0" u="none" strike="noStrike" cap="none" spc="-194" baseline="0">
                <a:ln>
                  <a:noFill/>
                </a:ln>
                <a:solidFill>
                  <a:srgbClr val="333F48"/>
                </a:solidFill>
                <a:uFillTx/>
                <a:latin typeface="+mn-lt"/>
                <a:ea typeface="+mn-ea"/>
                <a:cs typeface="+mn-cs"/>
                <a:sym typeface="Calibri"/>
              </a:defRPr>
            </a:lvl1pPr>
            <a:lvl2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2pPr>
            <a:lvl3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3pPr>
            <a:lvl4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4pPr>
            <a:lvl5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5pPr>
            <a:lvl6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6pPr>
            <a:lvl7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7pPr>
            <a:lvl8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8pPr>
            <a:lvl9pPr marL="0" marR="0" indent="0" algn="l" defTabSz="914400" rtl="0" latinLnBrk="0">
              <a:lnSpc>
                <a:spcPct val="80000"/>
              </a:lnSpc>
              <a:spcBef>
                <a:spcPts val="0"/>
              </a:spcBef>
              <a:spcAft>
                <a:spcPts val="0"/>
              </a:spcAft>
              <a:buClrTx/>
              <a:buSzTx/>
              <a:buFontTx/>
              <a:buNone/>
              <a:tabLst/>
              <a:defRPr sz="3000" b="1" i="0" u="none" strike="noStrike" cap="none" spc="0" baseline="0">
                <a:ln>
                  <a:noFill/>
                </a:ln>
                <a:solidFill>
                  <a:srgbClr val="333F48"/>
                </a:solidFill>
                <a:uFillTx/>
                <a:latin typeface="+mn-lt"/>
                <a:ea typeface="+mn-ea"/>
                <a:cs typeface="+mn-cs"/>
                <a:sym typeface="Calibri"/>
              </a:defRPr>
            </a:lvl9pPr>
          </a:lstStyle>
          <a:p>
            <a:pPr marR="4923" indent="12286" defTabSz="883949">
              <a:lnSpc>
                <a:spcPts val="5490"/>
              </a:lnSpc>
              <a:defRPr/>
            </a:pPr>
            <a:r>
              <a:rPr lang="en-GB" sz="6400" spc="-195" dirty="0">
                <a:solidFill>
                  <a:srgbClr val="000000"/>
                </a:solidFill>
                <a:latin typeface="Calibri"/>
                <a:ea typeface="Calibri"/>
                <a:cs typeface="Calibri"/>
              </a:rPr>
              <a:t>Weekly nudges</a:t>
            </a:r>
          </a:p>
          <a:p>
            <a:pPr marR="4923" indent="12286" defTabSz="883949">
              <a:lnSpc>
                <a:spcPts val="5490"/>
              </a:lnSpc>
              <a:defRPr/>
            </a:pPr>
            <a:r>
              <a:rPr lang="en-GB" sz="6400" spc="-195" dirty="0">
                <a:solidFill>
                  <a:srgbClr val="000000"/>
                </a:solidFill>
                <a:latin typeface="Calibri"/>
                <a:ea typeface="Calibri"/>
                <a:cs typeface="Calibri"/>
              </a:rPr>
              <a:t> </a:t>
            </a:r>
          </a:p>
        </p:txBody>
      </p:sp>
      <p:pic>
        <p:nvPicPr>
          <p:cNvPr id="2" name="Picture 1" descr="Screenshot 2020-01-15 at 18.20.22.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64905" y="2573339"/>
            <a:ext cx="14033500" cy="6908800"/>
          </a:xfrm>
          <a:prstGeom prst="rect">
            <a:avLst/>
          </a:prstGeom>
        </p:spPr>
      </p:pic>
    </p:spTree>
    <p:extLst>
      <p:ext uri="{BB962C8B-B14F-4D97-AF65-F5344CB8AC3E}">
        <p14:creationId xmlns:p14="http://schemas.microsoft.com/office/powerpoint/2010/main" val="3482220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36"/>
          <p:cNvSpPr/>
          <p:nvPr/>
        </p:nvSpPr>
        <p:spPr>
          <a:xfrm>
            <a:off x="0" y="4"/>
            <a:ext cx="20104100" cy="11309350"/>
          </a:xfrm>
          <a:prstGeom prst="rect">
            <a:avLst/>
          </a:prstGeom>
          <a:solidFill>
            <a:schemeClr val="tx1"/>
          </a:solidFill>
          <a:ln w="12700">
            <a:miter lim="400000"/>
          </a:ln>
        </p:spPr>
        <p:txBody>
          <a:bodyPr lIns="44342" tIns="44342" rIns="44342" bIns="44342" anchor="ctr"/>
          <a:lstStyle/>
          <a:p>
            <a:pPr algn="ctr">
              <a:defRPr>
                <a:solidFill>
                  <a:srgbClr val="FFFFFF"/>
                </a:solidFill>
              </a:defRPr>
            </a:pPr>
            <a:endParaRPr lang="en-US" sz="4100" dirty="0">
              <a:latin typeface="Arial"/>
              <a:cs typeface="Arial"/>
            </a:endParaRPr>
          </a:p>
        </p:txBody>
      </p:sp>
      <p:sp>
        <p:nvSpPr>
          <p:cNvPr id="3" name="Slide Number Placeholder 2"/>
          <p:cNvSpPr>
            <a:spLocks noGrp="1"/>
          </p:cNvSpPr>
          <p:nvPr>
            <p:ph type="sldNum" sz="quarter" idx="4294967295"/>
          </p:nvPr>
        </p:nvSpPr>
        <p:spPr>
          <a:xfrm>
            <a:off x="18891022" y="777568"/>
            <a:ext cx="207990" cy="246221"/>
          </a:xfrm>
          <a:prstGeom prst="rect">
            <a:avLst/>
          </a:prstGeom>
        </p:spPr>
        <p:txBody>
          <a:bodyPr/>
          <a:lstStyle/>
          <a:p>
            <a:pPr algn="r"/>
            <a:fld id="{B6F15528-21DE-4FAA-801E-634DDDAF4B2B}" type="slidenum">
              <a:rPr lang="en-GB" smtClean="0">
                <a:solidFill>
                  <a:schemeClr val="bg1"/>
                </a:solidFill>
              </a:rPr>
              <a:pPr algn="r"/>
              <a:t>32</a:t>
            </a:fld>
            <a:endParaRPr lang="en-GB" dirty="0">
              <a:solidFill>
                <a:schemeClr val="bg1"/>
              </a:solidFill>
            </a:endParaRPr>
          </a:p>
        </p:txBody>
      </p:sp>
      <p:sp>
        <p:nvSpPr>
          <p:cNvPr id="12" name="Text Placeholder 3"/>
          <p:cNvSpPr txBox="1">
            <a:spLocks/>
          </p:cNvSpPr>
          <p:nvPr/>
        </p:nvSpPr>
        <p:spPr>
          <a:xfrm>
            <a:off x="2043460" y="4985026"/>
            <a:ext cx="16017183" cy="666475"/>
          </a:xfrm>
          <a:prstGeom prst="rect">
            <a:avLst/>
          </a:prstGeom>
        </p:spPr>
        <p:txBody>
          <a:bodyPr lIns="88730" tIns="44342" rIns="88730" bIns="44342"/>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ctr"/>
            <a:r>
              <a:rPr lang="en-GB" sz="6900" b="1" dirty="0">
                <a:solidFill>
                  <a:schemeClr val="bg1"/>
                </a:solidFill>
                <a:latin typeface="Calibri"/>
                <a:cs typeface="Calibri"/>
              </a:rPr>
              <a:t>Closing comments</a:t>
            </a:r>
            <a:br>
              <a:rPr lang="en-GB" sz="6900" b="1" dirty="0">
                <a:solidFill>
                  <a:schemeClr val="bg1"/>
                </a:solidFill>
                <a:latin typeface="Calibri"/>
                <a:cs typeface="Calibri"/>
              </a:rPr>
            </a:br>
            <a:endParaRPr lang="en-GB" sz="6900" b="1" dirty="0">
              <a:solidFill>
                <a:schemeClr val="bg1"/>
              </a:solidFill>
              <a:latin typeface="Calibri"/>
              <a:cs typeface="Calibri"/>
            </a:endParaRPr>
          </a:p>
        </p:txBody>
      </p:sp>
      <p:pic>
        <p:nvPicPr>
          <p:cNvPr id="6" name="image10.png" descr="image001 copy.png">
            <a:extLst>
              <a:ext uri="{FF2B5EF4-FFF2-40B4-BE49-F238E27FC236}">
                <a16:creationId xmlns:a16="http://schemas.microsoft.com/office/drawing/2014/main" id="{E2AC0983-D51A-469B-81CE-F6A3887C8BB7}"/>
              </a:ext>
            </a:extLst>
          </p:cNvPr>
          <p:cNvPicPr>
            <a:picLocks noChangeAspect="1"/>
          </p:cNvPicPr>
          <p:nvPr/>
        </p:nvPicPr>
        <p:blipFill>
          <a:blip r:embed="rId3"/>
          <a:stretch>
            <a:fillRect/>
          </a:stretch>
        </p:blipFill>
        <p:spPr>
          <a:xfrm>
            <a:off x="18948644" y="10247557"/>
            <a:ext cx="815975" cy="711064"/>
          </a:xfrm>
          <a:prstGeom prst="rect">
            <a:avLst/>
          </a:prstGeom>
          <a:ln w="12700">
            <a:miter lim="400000"/>
          </a:ln>
        </p:spPr>
      </p:pic>
      <p:pic>
        <p:nvPicPr>
          <p:cNvPr id="7" name="Picture 6"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Tree>
    <p:extLst>
      <p:ext uri="{BB962C8B-B14F-4D97-AF65-F5344CB8AC3E}">
        <p14:creationId xmlns:p14="http://schemas.microsoft.com/office/powerpoint/2010/main" val="3882342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3">
            <a:extLst>
              <a:ext uri="{FF2B5EF4-FFF2-40B4-BE49-F238E27FC236}">
                <a16:creationId xmlns:a16="http://schemas.microsoft.com/office/drawing/2014/main" id="{F454D425-E57E-4473-BC31-E3DD055C374C}"/>
              </a:ext>
            </a:extLst>
          </p:cNvPr>
          <p:cNvSpPr txBox="1">
            <a:spLocks/>
          </p:cNvSpPr>
          <p:nvPr/>
        </p:nvSpPr>
        <p:spPr>
          <a:xfrm>
            <a:off x="4" y="158481"/>
            <a:ext cx="20104098" cy="1198683"/>
          </a:xfrm>
          <a:prstGeom prst="rect">
            <a:avLst/>
          </a:prstGeom>
        </p:spPr>
        <p:txBody>
          <a:bodyPr lIns="150557" tIns="75276" rIns="150557" bIns="75276" anchor="ct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1505579">
              <a:buNone/>
              <a:defRPr/>
            </a:pPr>
            <a:r>
              <a:rPr lang="en-US" sz="5300" b="1" dirty="0">
                <a:solidFill>
                  <a:prstClr val="black">
                    <a:lumMod val="65000"/>
                    <a:lumOff val="35000"/>
                  </a:prstClr>
                </a:solidFill>
                <a:latin typeface="Calibri"/>
                <a:ea typeface="Arial Unicode MS"/>
                <a:cs typeface="Calibri"/>
              </a:rPr>
              <a:t>CONTINUOUS CONVERSATIONS</a:t>
            </a:r>
          </a:p>
        </p:txBody>
      </p:sp>
      <p:sp>
        <p:nvSpPr>
          <p:cNvPr id="15" name="Rectangle 14">
            <a:extLst>
              <a:ext uri="{FF2B5EF4-FFF2-40B4-BE49-F238E27FC236}">
                <a16:creationId xmlns:a16="http://schemas.microsoft.com/office/drawing/2014/main" id="{E0E23CC8-E807-4465-BE5E-22F426F8C1A6}"/>
              </a:ext>
            </a:extLst>
          </p:cNvPr>
          <p:cNvSpPr/>
          <p:nvPr/>
        </p:nvSpPr>
        <p:spPr>
          <a:xfrm>
            <a:off x="3" y="1099054"/>
            <a:ext cx="20104097" cy="608714"/>
          </a:xfrm>
          <a:prstGeom prst="rect">
            <a:avLst/>
          </a:prstGeom>
        </p:spPr>
        <p:txBody>
          <a:bodyPr wrap="square" lIns="150557" tIns="75276" rIns="150557" bIns="75276">
            <a:spAutoFit/>
          </a:bodyPr>
          <a:lstStyle/>
          <a:p>
            <a:pPr algn="ctr" defTabSz="1505542" hangingPunct="1">
              <a:defRPr/>
            </a:pPr>
            <a:r>
              <a:rPr lang="en-US" sz="3000" b="1" kern="1200" dirty="0">
                <a:solidFill>
                  <a:prstClr val="black">
                    <a:lumMod val="65000"/>
                    <a:lumOff val="35000"/>
                  </a:prstClr>
                </a:solidFill>
                <a:latin typeface="Calibri"/>
                <a:ea typeface="Arial Unicode MS"/>
                <a:cs typeface="Calibri"/>
              </a:rPr>
              <a:t>A FORWARD LOOKING, CONTINUOUS AND PURPOSEFUL DIALOGUE</a:t>
            </a:r>
          </a:p>
        </p:txBody>
      </p:sp>
      <p:sp>
        <p:nvSpPr>
          <p:cNvPr id="20" name="Circle">
            <a:extLst>
              <a:ext uri="{FF2B5EF4-FFF2-40B4-BE49-F238E27FC236}">
                <a16:creationId xmlns:a16="http://schemas.microsoft.com/office/drawing/2014/main" id="{6F0E667B-0B4E-4263-AAC9-C7CB84DD6EF6}"/>
              </a:ext>
            </a:extLst>
          </p:cNvPr>
          <p:cNvSpPr/>
          <p:nvPr/>
        </p:nvSpPr>
        <p:spPr>
          <a:xfrm>
            <a:off x="8459928" y="4204770"/>
            <a:ext cx="3256864" cy="3249807"/>
          </a:xfrm>
          <a:prstGeom prst="ellipse">
            <a:avLst/>
          </a:prstGeom>
          <a:solidFill>
            <a:schemeClr val="bg1"/>
          </a:solidFill>
          <a:ln/>
        </p:spPr>
        <p:style>
          <a:lnRef idx="0">
            <a:schemeClr val="accent2"/>
          </a:lnRef>
          <a:fillRef idx="3">
            <a:schemeClr val="accent2"/>
          </a:fillRef>
          <a:effectRef idx="3">
            <a:schemeClr val="accent2"/>
          </a:effectRef>
          <a:fontRef idx="minor">
            <a:schemeClr val="lt1"/>
          </a:fontRef>
        </p:style>
        <p:txBody>
          <a:bodyPr lIns="62728" tIns="62728" rIns="62728" bIns="62728" anchor="ctr"/>
          <a:lstStyle/>
          <a:p>
            <a:pPr algn="ctr" defTabSz="1505542" hangingPunct="1">
              <a:defRPr sz="3000">
                <a:solidFill>
                  <a:srgbClr val="FFFFFF"/>
                </a:solidFill>
              </a:defRPr>
            </a:pPr>
            <a:endParaRPr sz="4900" kern="1200" dirty="0">
              <a:solidFill>
                <a:srgbClr val="FFFFFF"/>
              </a:solidFill>
              <a:effectLst>
                <a:outerShdw blurRad="38100" dist="38100" dir="2700000" algn="tl">
                  <a:srgbClr val="000000">
                    <a:alpha val="43137"/>
                  </a:srgbClr>
                </a:outerShdw>
              </a:effectLst>
              <a:latin typeface="Calibri"/>
              <a:ea typeface="Arial Unicode MS"/>
              <a:cs typeface="Calibri"/>
            </a:endParaRPr>
          </a:p>
        </p:txBody>
      </p:sp>
      <p:sp>
        <p:nvSpPr>
          <p:cNvPr id="23" name="TextBox 22">
            <a:extLst>
              <a:ext uri="{FF2B5EF4-FFF2-40B4-BE49-F238E27FC236}">
                <a16:creationId xmlns:a16="http://schemas.microsoft.com/office/drawing/2014/main" id="{B456B1A5-9581-49F4-998C-63CFF63D47DE}"/>
              </a:ext>
            </a:extLst>
          </p:cNvPr>
          <p:cNvSpPr txBox="1"/>
          <p:nvPr/>
        </p:nvSpPr>
        <p:spPr>
          <a:xfrm>
            <a:off x="1659716" y="4903682"/>
            <a:ext cx="4185551" cy="1323440"/>
          </a:xfrm>
          <a:prstGeom prst="rect">
            <a:avLst/>
          </a:prstGeom>
          <a:noFill/>
        </p:spPr>
        <p:txBody>
          <a:bodyPr wrap="square" lIns="0" tIns="45717" rIns="0" bIns="45717" rtlCol="0" anchor="t">
            <a:spAutoFit/>
          </a:bodyPr>
          <a:lstStyle/>
          <a:p>
            <a:pPr defTabSz="1505542" hangingPunct="1">
              <a:defRPr/>
            </a:pPr>
            <a:r>
              <a:rPr lang="en-US" sz="2000" kern="1200" dirty="0">
                <a:solidFill>
                  <a:prstClr val="black">
                    <a:lumMod val="65000"/>
                    <a:lumOff val="35000"/>
                  </a:prstClr>
                </a:solidFill>
                <a:latin typeface="Calibri"/>
                <a:ea typeface="Arial Unicode MS"/>
                <a:cs typeface="Calibri"/>
              </a:rPr>
              <a:t>Ensure transparency and keep track through documenting outcomes in:</a:t>
            </a:r>
          </a:p>
          <a:p>
            <a:pPr marL="282288" indent="-282288" defTabSz="1505542" hangingPunct="1">
              <a:buFont typeface="Arial" panose="020B0604020202020204" pitchFamily="34" charset="0"/>
              <a:buChar char="•"/>
              <a:defRPr/>
            </a:pPr>
            <a:r>
              <a:rPr lang="en-US" sz="2000" kern="1200" dirty="0">
                <a:solidFill>
                  <a:prstClr val="black">
                    <a:lumMod val="65000"/>
                    <a:lumOff val="35000"/>
                  </a:prstClr>
                </a:solidFill>
                <a:latin typeface="Calibri"/>
                <a:ea typeface="Arial Unicode MS"/>
                <a:cs typeface="Calibri"/>
              </a:rPr>
              <a:t>Continuous conversation form</a:t>
            </a:r>
          </a:p>
          <a:p>
            <a:pPr marL="282288" indent="-282288" defTabSz="1505542" hangingPunct="1">
              <a:buFont typeface="Arial" panose="020B0604020202020204" pitchFamily="34" charset="0"/>
              <a:buChar char="•"/>
              <a:defRPr/>
            </a:pPr>
            <a:r>
              <a:rPr lang="en-US" sz="2000" kern="1200" dirty="0">
                <a:solidFill>
                  <a:prstClr val="black">
                    <a:lumMod val="65000"/>
                    <a:lumOff val="35000"/>
                  </a:prstClr>
                </a:solidFill>
                <a:latin typeface="Calibri"/>
                <a:ea typeface="Arial Unicode MS"/>
                <a:cs typeface="Calibri"/>
              </a:rPr>
              <a:t>Goal/IDP updates</a:t>
            </a:r>
          </a:p>
        </p:txBody>
      </p:sp>
      <p:sp>
        <p:nvSpPr>
          <p:cNvPr id="26" name="TextBox 25">
            <a:extLst>
              <a:ext uri="{FF2B5EF4-FFF2-40B4-BE49-F238E27FC236}">
                <a16:creationId xmlns:a16="http://schemas.microsoft.com/office/drawing/2014/main" id="{42B85C04-7685-41A3-9D53-1911CF69DB74}"/>
              </a:ext>
            </a:extLst>
          </p:cNvPr>
          <p:cNvSpPr txBox="1"/>
          <p:nvPr/>
        </p:nvSpPr>
        <p:spPr>
          <a:xfrm>
            <a:off x="14802145" y="7363652"/>
            <a:ext cx="3770360" cy="2587032"/>
          </a:xfrm>
          <a:prstGeom prst="rect">
            <a:avLst/>
          </a:prstGeom>
          <a:noFill/>
        </p:spPr>
        <p:txBody>
          <a:bodyPr wrap="square" lIns="0" tIns="45717" rIns="0" bIns="45717" rtlCol="0" anchor="t">
            <a:spAutoFit/>
          </a:bodyPr>
          <a:lstStyle/>
          <a:p>
            <a:pPr defTabSz="1505542" hangingPunct="1">
              <a:defRPr/>
            </a:pPr>
            <a:r>
              <a:rPr lang="en-US" sz="2000" kern="1200" dirty="0">
                <a:solidFill>
                  <a:prstClr val="black">
                    <a:lumMod val="65000"/>
                    <a:lumOff val="35000"/>
                  </a:prstClr>
                </a:solidFill>
                <a:latin typeface="Calibri"/>
                <a:ea typeface="Arial Unicode MS"/>
                <a:cs typeface="Calibri"/>
              </a:rPr>
              <a:t>Share feedback and gain understanding around what the trigger means for the employee’s</a:t>
            </a:r>
          </a:p>
          <a:p>
            <a:pPr defTabSz="1505542" hangingPunct="1">
              <a:defRPr/>
            </a:pPr>
            <a:endParaRPr lang="en-US" sz="2000" kern="1200" dirty="0">
              <a:solidFill>
                <a:prstClr val="black">
                  <a:lumMod val="65000"/>
                  <a:lumOff val="35000"/>
                </a:prstClr>
              </a:solidFill>
              <a:latin typeface="Calibri"/>
              <a:ea typeface="Arial Unicode MS"/>
              <a:cs typeface="Calibri"/>
            </a:endParaRPr>
          </a:p>
          <a:p>
            <a:pPr marL="282288" indent="-282288" defTabSz="1505542" hangingPunct="1">
              <a:buFont typeface="Arial" panose="020B0604020202020204" pitchFamily="34" charset="0"/>
              <a:buChar char="•"/>
              <a:defRPr/>
            </a:pPr>
            <a:r>
              <a:rPr lang="en-US" sz="2000" kern="1200" dirty="0">
                <a:solidFill>
                  <a:prstClr val="black">
                    <a:lumMod val="65000"/>
                    <a:lumOff val="35000"/>
                  </a:prstClr>
                </a:solidFill>
                <a:latin typeface="Calibri"/>
                <a:ea typeface="Arial Unicode MS"/>
                <a:cs typeface="Calibri"/>
              </a:rPr>
              <a:t>Development</a:t>
            </a:r>
          </a:p>
          <a:p>
            <a:pPr marL="282288" indent="-282288" defTabSz="1505542" hangingPunct="1">
              <a:buFont typeface="Arial" panose="020B0604020202020204" pitchFamily="34" charset="0"/>
              <a:buChar char="•"/>
              <a:defRPr/>
            </a:pPr>
            <a:r>
              <a:rPr lang="en-US" sz="2000" kern="1200" dirty="0">
                <a:solidFill>
                  <a:prstClr val="black">
                    <a:lumMod val="65000"/>
                    <a:lumOff val="35000"/>
                  </a:prstClr>
                </a:solidFill>
                <a:latin typeface="Calibri"/>
                <a:ea typeface="Arial Unicode MS"/>
                <a:cs typeface="Calibri"/>
              </a:rPr>
              <a:t>Business goals tasks and projects</a:t>
            </a:r>
          </a:p>
          <a:p>
            <a:pPr marL="282288" indent="-282288" defTabSz="1505542" hangingPunct="1">
              <a:buFont typeface="Arial" panose="020B0604020202020204" pitchFamily="34" charset="0"/>
              <a:buChar char="•"/>
              <a:defRPr/>
            </a:pPr>
            <a:r>
              <a:rPr lang="en-US" sz="2000" kern="1200" dirty="0">
                <a:solidFill>
                  <a:prstClr val="black">
                    <a:lumMod val="65000"/>
                    <a:lumOff val="35000"/>
                  </a:prstClr>
                </a:solidFill>
                <a:latin typeface="Calibri"/>
                <a:ea typeface="Arial Unicode MS"/>
                <a:cs typeface="Calibri"/>
              </a:rPr>
              <a:t>Working conditions</a:t>
            </a:r>
          </a:p>
          <a:p>
            <a:pPr marL="282288" indent="-282288" defTabSz="1505542" hangingPunct="1">
              <a:buFont typeface="Arial" panose="020B0604020202020204" pitchFamily="34" charset="0"/>
              <a:buChar char="•"/>
              <a:defRPr/>
            </a:pPr>
            <a:endParaRPr lang="en-US" sz="2000" kern="1200" dirty="0">
              <a:solidFill>
                <a:prstClr val="black">
                  <a:lumMod val="65000"/>
                  <a:lumOff val="35000"/>
                </a:prstClr>
              </a:solidFill>
              <a:latin typeface="Calibri"/>
              <a:ea typeface="Arial Unicode MS"/>
              <a:cs typeface="Calibri"/>
            </a:endParaRPr>
          </a:p>
        </p:txBody>
      </p:sp>
      <p:sp>
        <p:nvSpPr>
          <p:cNvPr id="29" name="TextBox 28">
            <a:extLst>
              <a:ext uri="{FF2B5EF4-FFF2-40B4-BE49-F238E27FC236}">
                <a16:creationId xmlns:a16="http://schemas.microsoft.com/office/drawing/2014/main" id="{D546D553-4C18-4D91-B327-4A689E38E1C3}"/>
              </a:ext>
            </a:extLst>
          </p:cNvPr>
          <p:cNvSpPr txBox="1"/>
          <p:nvPr/>
        </p:nvSpPr>
        <p:spPr>
          <a:xfrm>
            <a:off x="14026444" y="2537570"/>
            <a:ext cx="4351006" cy="3500103"/>
          </a:xfrm>
          <a:prstGeom prst="rect">
            <a:avLst/>
          </a:prstGeom>
          <a:noFill/>
        </p:spPr>
        <p:txBody>
          <a:bodyPr wrap="square" lIns="0" tIns="45717" rIns="0" bIns="45717" rtlCol="0" anchor="t">
            <a:spAutoFit/>
          </a:bodyPr>
          <a:lstStyle/>
          <a:p>
            <a:pPr algn="just" defTabSz="1505542" hangingPunct="1">
              <a:defRPr/>
            </a:pPr>
            <a:r>
              <a:rPr lang="en-US" sz="1800" kern="1200" dirty="0">
                <a:solidFill>
                  <a:prstClr val="black">
                    <a:lumMod val="65000"/>
                    <a:lumOff val="35000"/>
                  </a:prstClr>
                </a:solidFill>
                <a:latin typeface="Calibri"/>
                <a:ea typeface="Arial Unicode MS"/>
                <a:cs typeface="Calibri"/>
              </a:rPr>
              <a:t>Initiate a dialogue as needed</a:t>
            </a:r>
          </a:p>
          <a:p>
            <a:pPr algn="just" defTabSz="1505542" hangingPunct="1">
              <a:defRPr/>
            </a:pPr>
            <a:r>
              <a:rPr lang="en-US" sz="1800" kern="1200" dirty="0">
                <a:solidFill>
                  <a:prstClr val="black">
                    <a:lumMod val="65000"/>
                    <a:lumOff val="35000"/>
                  </a:prstClr>
                </a:solidFill>
                <a:latin typeface="Calibri"/>
                <a:ea typeface="Arial Unicode MS"/>
                <a:cs typeface="Calibri"/>
              </a:rPr>
              <a:t>(examples of triggers below)</a:t>
            </a:r>
          </a:p>
          <a:p>
            <a:pPr algn="just" defTabSz="1505542" hangingPunct="1">
              <a:defRPr/>
            </a:pPr>
            <a:endParaRPr lang="en-US" sz="1800" kern="1200" dirty="0">
              <a:solidFill>
                <a:prstClr val="black">
                  <a:lumMod val="65000"/>
                  <a:lumOff val="35000"/>
                </a:prstClr>
              </a:solidFill>
              <a:latin typeface="Calibri"/>
              <a:ea typeface="Arial Unicode MS"/>
              <a:cs typeface="Calibri"/>
            </a:endParaRPr>
          </a:p>
          <a:p>
            <a:pPr marL="282288" indent="-282288" algn="just" defTabSz="1505542" hangingPunct="1">
              <a:buFont typeface="Arial" panose="020B0604020202020204" pitchFamily="34" charset="0"/>
              <a:buChar char="•"/>
              <a:defRPr/>
            </a:pPr>
            <a:r>
              <a:rPr lang="en-US" sz="1800" kern="1200" dirty="0">
                <a:solidFill>
                  <a:prstClr val="black">
                    <a:lumMod val="65000"/>
                    <a:lumOff val="35000"/>
                  </a:prstClr>
                </a:solidFill>
                <a:latin typeface="Calibri"/>
                <a:ea typeface="Arial Unicode MS"/>
                <a:cs typeface="Calibri"/>
              </a:rPr>
              <a:t>Career Aspirations</a:t>
            </a:r>
          </a:p>
          <a:p>
            <a:pPr marL="282288" indent="-282288" algn="just" defTabSz="1505542" hangingPunct="1">
              <a:buFont typeface="Arial" panose="020B0604020202020204" pitchFamily="34" charset="0"/>
              <a:buChar char="•"/>
              <a:defRPr/>
            </a:pPr>
            <a:r>
              <a:rPr lang="en-US" sz="1800" kern="1200" dirty="0">
                <a:solidFill>
                  <a:prstClr val="black">
                    <a:lumMod val="65000"/>
                    <a:lumOff val="35000"/>
                  </a:prstClr>
                </a:solidFill>
                <a:latin typeface="Calibri"/>
                <a:ea typeface="Arial Unicode MS"/>
                <a:cs typeface="Calibri"/>
              </a:rPr>
              <a:t>Development needs</a:t>
            </a:r>
          </a:p>
          <a:p>
            <a:pPr marL="282288" indent="-282288" algn="just" defTabSz="1505542" hangingPunct="1">
              <a:buFont typeface="Arial" panose="020B0604020202020204" pitchFamily="34" charset="0"/>
              <a:buChar char="•"/>
              <a:defRPr/>
            </a:pPr>
            <a:r>
              <a:rPr lang="en-US" sz="1800" kern="1200" dirty="0">
                <a:solidFill>
                  <a:prstClr val="black">
                    <a:lumMod val="65000"/>
                    <a:lumOff val="35000"/>
                  </a:prstClr>
                </a:solidFill>
                <a:latin typeface="Calibri"/>
                <a:ea typeface="Arial Unicode MS"/>
                <a:cs typeface="Calibri"/>
              </a:rPr>
              <a:t>Roles and distribution of tasks</a:t>
            </a:r>
          </a:p>
          <a:p>
            <a:pPr marL="282288" indent="-282288" algn="just" defTabSz="1505542" hangingPunct="1">
              <a:buFont typeface="Arial" panose="020B0604020202020204" pitchFamily="34" charset="0"/>
              <a:buChar char="•"/>
              <a:defRPr/>
            </a:pPr>
            <a:r>
              <a:rPr lang="en-US" sz="1800" kern="1200" dirty="0">
                <a:solidFill>
                  <a:prstClr val="black">
                    <a:lumMod val="65000"/>
                    <a:lumOff val="35000"/>
                  </a:prstClr>
                </a:solidFill>
                <a:latin typeface="Calibri"/>
                <a:ea typeface="Arial Unicode MS"/>
                <a:cs typeface="Calibri"/>
              </a:rPr>
              <a:t>Business priorities</a:t>
            </a:r>
          </a:p>
          <a:p>
            <a:pPr marL="282288" indent="-282288" algn="just" defTabSz="1505542" hangingPunct="1">
              <a:buFont typeface="Arial" panose="020B0604020202020204" pitchFamily="34" charset="0"/>
              <a:buChar char="•"/>
              <a:defRPr/>
            </a:pPr>
            <a:r>
              <a:rPr lang="en-US" sz="1800" kern="1200" dirty="0">
                <a:solidFill>
                  <a:prstClr val="black">
                    <a:lumMod val="65000"/>
                    <a:lumOff val="35000"/>
                  </a:prstClr>
                </a:solidFill>
                <a:latin typeface="Calibri"/>
                <a:ea typeface="Arial Unicode MS"/>
                <a:cs typeface="Calibri"/>
              </a:rPr>
              <a:t>Working practices</a:t>
            </a:r>
          </a:p>
          <a:p>
            <a:pPr marL="282288" indent="-282288" algn="just" defTabSz="1505542" hangingPunct="1">
              <a:buFont typeface="Arial" panose="020B0604020202020204" pitchFamily="34" charset="0"/>
              <a:buChar char="•"/>
              <a:defRPr/>
            </a:pPr>
            <a:r>
              <a:rPr lang="en-US" sz="1800" kern="1200" dirty="0">
                <a:solidFill>
                  <a:prstClr val="black">
                    <a:lumMod val="65000"/>
                    <a:lumOff val="35000"/>
                  </a:prstClr>
                </a:solidFill>
                <a:latin typeface="Calibri"/>
                <a:ea typeface="Arial Unicode MS"/>
                <a:cs typeface="Calibri"/>
              </a:rPr>
              <a:t>Work life matters</a:t>
            </a:r>
          </a:p>
          <a:p>
            <a:pPr marL="282288" indent="-282288" algn="just" defTabSz="1505542" hangingPunct="1">
              <a:buFont typeface="Arial" panose="020B0604020202020204" pitchFamily="34" charset="0"/>
              <a:buChar char="•"/>
              <a:defRPr/>
            </a:pPr>
            <a:r>
              <a:rPr lang="en-US" sz="1800" kern="1200" dirty="0" err="1">
                <a:solidFill>
                  <a:prstClr val="black">
                    <a:lumMod val="65000"/>
                    <a:lumOff val="35000"/>
                  </a:prstClr>
                </a:solidFill>
                <a:latin typeface="Calibri"/>
                <a:ea typeface="Arial Unicode MS"/>
                <a:cs typeface="Calibri"/>
              </a:rPr>
              <a:t>Organisational</a:t>
            </a:r>
            <a:r>
              <a:rPr lang="en-US" sz="1800" kern="1200" dirty="0">
                <a:solidFill>
                  <a:prstClr val="black">
                    <a:lumMod val="65000"/>
                    <a:lumOff val="35000"/>
                  </a:prstClr>
                </a:solidFill>
                <a:latin typeface="Calibri"/>
                <a:ea typeface="Arial Unicode MS"/>
                <a:cs typeface="Calibri"/>
              </a:rPr>
              <a:t> changes</a:t>
            </a:r>
          </a:p>
          <a:p>
            <a:pPr marL="282288" indent="-282288" algn="just" defTabSz="1505542" hangingPunct="1">
              <a:buFont typeface="Arial" panose="020B0604020202020204" pitchFamily="34" charset="0"/>
              <a:buChar char="•"/>
              <a:defRPr/>
            </a:pPr>
            <a:r>
              <a:rPr lang="en-US" sz="1800" kern="1200" dirty="0">
                <a:solidFill>
                  <a:prstClr val="black">
                    <a:lumMod val="65000"/>
                    <a:lumOff val="35000"/>
                  </a:prstClr>
                </a:solidFill>
                <a:latin typeface="Calibri"/>
                <a:ea typeface="Arial Unicode MS"/>
                <a:cs typeface="Calibri"/>
              </a:rPr>
              <a:t>Feedback on work</a:t>
            </a:r>
          </a:p>
          <a:p>
            <a:pPr marL="282288" indent="-282288" algn="just" defTabSz="1505542" hangingPunct="1">
              <a:buFont typeface="Arial" panose="020B0604020202020204" pitchFamily="34" charset="0"/>
              <a:buChar char="•"/>
              <a:defRPr/>
            </a:pPr>
            <a:r>
              <a:rPr lang="en-US" sz="1800" kern="1200" dirty="0">
                <a:solidFill>
                  <a:prstClr val="black">
                    <a:lumMod val="65000"/>
                    <a:lumOff val="35000"/>
                  </a:prstClr>
                </a:solidFill>
                <a:latin typeface="Calibri"/>
                <a:ea typeface="Arial Unicode MS"/>
                <a:cs typeface="Calibri"/>
              </a:rPr>
              <a:t>HIPO nomination</a:t>
            </a:r>
          </a:p>
        </p:txBody>
      </p:sp>
      <p:grpSp>
        <p:nvGrpSpPr>
          <p:cNvPr id="2" name="Group 1"/>
          <p:cNvGrpSpPr/>
          <p:nvPr/>
        </p:nvGrpSpPr>
        <p:grpSpPr>
          <a:xfrm>
            <a:off x="7841912" y="1833818"/>
            <a:ext cx="10535538" cy="5613321"/>
            <a:chOff x="7841912" y="1833818"/>
            <a:chExt cx="10535538" cy="5613321"/>
          </a:xfrm>
        </p:grpSpPr>
        <p:sp>
          <p:nvSpPr>
            <p:cNvPr id="19" name="Shape">
              <a:extLst>
                <a:ext uri="{FF2B5EF4-FFF2-40B4-BE49-F238E27FC236}">
                  <a16:creationId xmlns:a16="http://schemas.microsoft.com/office/drawing/2014/main" id="{88A21F09-FE1D-4B05-8641-AF022704B20C}"/>
                </a:ext>
              </a:extLst>
            </p:cNvPr>
            <p:cNvSpPr/>
            <p:nvPr/>
          </p:nvSpPr>
          <p:spPr>
            <a:xfrm>
              <a:off x="7841912" y="2076889"/>
              <a:ext cx="4912275" cy="5370250"/>
            </a:xfrm>
            <a:custGeom>
              <a:avLst/>
              <a:gdLst/>
              <a:ahLst/>
              <a:cxnLst>
                <a:cxn ang="0">
                  <a:pos x="wd2" y="hd2"/>
                </a:cxn>
                <a:cxn ang="5400000">
                  <a:pos x="wd2" y="hd2"/>
                </a:cxn>
                <a:cxn ang="10800000">
                  <a:pos x="wd2" y="hd2"/>
                </a:cxn>
                <a:cxn ang="16200000">
                  <a:pos x="wd2" y="hd2"/>
                </a:cxn>
              </a:cxnLst>
              <a:rect l="0" t="0" r="r" b="b"/>
              <a:pathLst>
                <a:path w="21530" h="21600" extrusionOk="0">
                  <a:moveTo>
                    <a:pt x="11630" y="100"/>
                  </a:moveTo>
                  <a:cubicBezTo>
                    <a:pt x="11008" y="35"/>
                    <a:pt x="10375" y="0"/>
                    <a:pt x="9734" y="0"/>
                  </a:cubicBezTo>
                  <a:cubicBezTo>
                    <a:pt x="9093" y="0"/>
                    <a:pt x="8461" y="35"/>
                    <a:pt x="7838" y="100"/>
                  </a:cubicBezTo>
                  <a:cubicBezTo>
                    <a:pt x="5020" y="396"/>
                    <a:pt x="2417" y="1343"/>
                    <a:pt x="214" y="2773"/>
                  </a:cubicBezTo>
                  <a:cubicBezTo>
                    <a:pt x="-19" y="2924"/>
                    <a:pt x="-70" y="3223"/>
                    <a:pt x="103" y="3432"/>
                  </a:cubicBezTo>
                  <a:lnTo>
                    <a:pt x="556" y="3984"/>
                  </a:lnTo>
                  <a:lnTo>
                    <a:pt x="3366" y="7397"/>
                  </a:lnTo>
                  <a:cubicBezTo>
                    <a:pt x="7499" y="6504"/>
                    <a:pt x="12004" y="7699"/>
                    <a:pt x="14964" y="10810"/>
                  </a:cubicBezTo>
                  <a:cubicBezTo>
                    <a:pt x="15738" y="11597"/>
                    <a:pt x="16304" y="12558"/>
                    <a:pt x="16584" y="13616"/>
                  </a:cubicBezTo>
                  <a:cubicBezTo>
                    <a:pt x="16704" y="14070"/>
                    <a:pt x="16774" y="14541"/>
                    <a:pt x="16783" y="15026"/>
                  </a:cubicBezTo>
                  <a:cubicBezTo>
                    <a:pt x="16847" y="18646"/>
                    <a:pt x="13666" y="21600"/>
                    <a:pt x="9734" y="21600"/>
                  </a:cubicBezTo>
                  <a:cubicBezTo>
                    <a:pt x="15577" y="21600"/>
                    <a:pt x="20428" y="17702"/>
                    <a:pt x="21365" y="12587"/>
                  </a:cubicBezTo>
                  <a:cubicBezTo>
                    <a:pt x="21473" y="12000"/>
                    <a:pt x="21530" y="11396"/>
                    <a:pt x="21530" y="10780"/>
                  </a:cubicBezTo>
                  <a:cubicBezTo>
                    <a:pt x="21530" y="5397"/>
                    <a:pt x="17243" y="932"/>
                    <a:pt x="11630" y="100"/>
                  </a:cubicBezTo>
                  <a:close/>
                </a:path>
              </a:pathLst>
            </a:custGeom>
            <a:solidFill>
              <a:srgbClr val="1B7E91"/>
            </a:solidFill>
            <a:ln w="12700">
              <a:miter lim="400000"/>
            </a:ln>
          </p:spPr>
          <p:txBody>
            <a:bodyPr lIns="62733" tIns="62733" rIns="62733" bIns="62733" anchor="ctr"/>
            <a:lstStyle/>
            <a:p>
              <a:pPr defTabSz="1505542" hangingPunct="1">
                <a:defRPr sz="3000">
                  <a:solidFill>
                    <a:srgbClr val="FFFFFF"/>
                  </a:solidFill>
                </a:defRPr>
              </a:pPr>
              <a:endParaRPr sz="4900" kern="1200" dirty="0">
                <a:solidFill>
                  <a:srgbClr val="FFFFFF"/>
                </a:solidFill>
                <a:latin typeface="Calibri"/>
                <a:ea typeface="Arial Unicode MS"/>
                <a:cs typeface="Calibri"/>
              </a:endParaRPr>
            </a:p>
          </p:txBody>
        </p:sp>
        <p:sp>
          <p:nvSpPr>
            <p:cNvPr id="28" name="TextBox 27">
              <a:extLst>
                <a:ext uri="{FF2B5EF4-FFF2-40B4-BE49-F238E27FC236}">
                  <a16:creationId xmlns:a16="http://schemas.microsoft.com/office/drawing/2014/main" id="{98CD4149-C612-4031-9C0C-4D73CA12D36C}"/>
                </a:ext>
              </a:extLst>
            </p:cNvPr>
            <p:cNvSpPr txBox="1"/>
            <p:nvPr/>
          </p:nvSpPr>
          <p:spPr>
            <a:xfrm>
              <a:off x="14026444" y="1833818"/>
              <a:ext cx="4351006" cy="707886"/>
            </a:xfrm>
            <a:prstGeom prst="rect">
              <a:avLst/>
            </a:prstGeom>
            <a:noFill/>
          </p:spPr>
          <p:txBody>
            <a:bodyPr wrap="square" lIns="0" rIns="0" rtlCol="0" anchor="b">
              <a:spAutoFit/>
            </a:bodyPr>
            <a:lstStyle/>
            <a:p>
              <a:pPr defTabSz="1505542" hangingPunct="1">
                <a:defRPr/>
              </a:pPr>
              <a:r>
                <a:rPr lang="en-US" sz="4000" b="1" kern="1200" dirty="0">
                  <a:solidFill>
                    <a:srgbClr val="1B7E91"/>
                  </a:solidFill>
                  <a:latin typeface="Calibri"/>
                  <a:ea typeface="Arial Unicode MS"/>
                  <a:cs typeface="Calibri"/>
                </a:rPr>
                <a:t>TRIGGER</a:t>
              </a:r>
            </a:p>
          </p:txBody>
        </p:sp>
        <p:grpSp>
          <p:nvGrpSpPr>
            <p:cNvPr id="36" name="Group 35">
              <a:extLst>
                <a:ext uri="{FF2B5EF4-FFF2-40B4-BE49-F238E27FC236}">
                  <a16:creationId xmlns:a16="http://schemas.microsoft.com/office/drawing/2014/main" id="{60F0C071-5AD7-493E-B564-FDA68EC682B7}"/>
                </a:ext>
              </a:extLst>
            </p:cNvPr>
            <p:cNvGrpSpPr/>
            <p:nvPr/>
          </p:nvGrpSpPr>
          <p:grpSpPr>
            <a:xfrm rot="10800000">
              <a:off x="10494998" y="2363356"/>
              <a:ext cx="3318222" cy="151753"/>
              <a:chOff x="2901377" y="2915886"/>
              <a:chExt cx="2012314" cy="92075"/>
            </a:xfrm>
          </p:grpSpPr>
          <p:cxnSp>
            <p:nvCxnSpPr>
              <p:cNvPr id="37" name="Straight Arrow Connector 36">
                <a:extLst>
                  <a:ext uri="{FF2B5EF4-FFF2-40B4-BE49-F238E27FC236}">
                    <a16:creationId xmlns:a16="http://schemas.microsoft.com/office/drawing/2014/main" id="{D3DA58A5-D233-4E55-B3FF-06DC75599066}"/>
                  </a:ext>
                </a:extLst>
              </p:cNvPr>
              <p:cNvCxnSpPr>
                <a:cxnSpLocks/>
                <a:endCxn id="38" idx="2"/>
              </p:cNvCxnSpPr>
              <p:nvPr/>
            </p:nvCxnSpPr>
            <p:spPr>
              <a:xfrm rot="10800000" flipH="1">
                <a:off x="2901377" y="2961924"/>
                <a:ext cx="1920240" cy="0"/>
              </a:xfrm>
              <a:prstGeom prst="straightConnector1">
                <a:avLst/>
              </a:prstGeom>
              <a:ln>
                <a:solidFill>
                  <a:schemeClr val="bg2">
                    <a:lumMod val="75000"/>
                  </a:schemeClr>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84EFB765-DA44-4C09-AC81-995D6ACC9AFA}"/>
                  </a:ext>
                </a:extLst>
              </p:cNvPr>
              <p:cNvSpPr/>
              <p:nvPr/>
            </p:nvSpPr>
            <p:spPr>
              <a:xfrm>
                <a:off x="4821616" y="2915886"/>
                <a:ext cx="92075" cy="92075"/>
              </a:xfrm>
              <a:prstGeom prst="ellipse">
                <a:avLst/>
              </a:prstGeom>
              <a:noFill/>
              <a:ln w="952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542" hangingPunct="1">
                  <a:defRPr/>
                </a:pPr>
                <a:endParaRPr lang="en-US" sz="3000" kern="1200">
                  <a:solidFill>
                    <a:prstClr val="white"/>
                  </a:solidFill>
                  <a:latin typeface="Calibri"/>
                  <a:ea typeface="Arial Unicode MS"/>
                  <a:cs typeface="Calibri"/>
                </a:endParaRPr>
              </a:p>
            </p:txBody>
          </p:sp>
        </p:grpSp>
        <p:sp>
          <p:nvSpPr>
            <p:cNvPr id="6" name="Oval 5">
              <a:extLst>
                <a:ext uri="{FF2B5EF4-FFF2-40B4-BE49-F238E27FC236}">
                  <a16:creationId xmlns:a16="http://schemas.microsoft.com/office/drawing/2014/main" id="{8A8359F2-DD7E-4D5E-87B0-9516D3137115}"/>
                </a:ext>
              </a:extLst>
            </p:cNvPr>
            <p:cNvSpPr/>
            <p:nvPr/>
          </p:nvSpPr>
          <p:spPr>
            <a:xfrm>
              <a:off x="8459930" y="2589681"/>
              <a:ext cx="603123" cy="60282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50569" tIns="75282" rIns="150569" bIns="75282" rtlCol="0" anchor="ctr"/>
            <a:lstStyle/>
            <a:p>
              <a:pPr algn="ctr" defTabSz="1505542" hangingPunct="1">
                <a:defRPr/>
              </a:pPr>
              <a:r>
                <a:rPr lang="en-US" sz="3000" b="1" kern="1200" dirty="0">
                  <a:solidFill>
                    <a:srgbClr val="1B7E91"/>
                  </a:solidFill>
                  <a:latin typeface="Calibri"/>
                  <a:ea typeface="Arial Unicode MS"/>
                  <a:cs typeface="Calibri"/>
                </a:rPr>
                <a:t>1</a:t>
              </a:r>
            </a:p>
          </p:txBody>
        </p:sp>
      </p:grpSp>
      <p:grpSp>
        <p:nvGrpSpPr>
          <p:cNvPr id="5" name="Group 4"/>
          <p:cNvGrpSpPr/>
          <p:nvPr/>
        </p:nvGrpSpPr>
        <p:grpSpPr>
          <a:xfrm>
            <a:off x="1659716" y="3836052"/>
            <a:ext cx="9734472" cy="5634895"/>
            <a:chOff x="1659716" y="3836052"/>
            <a:chExt cx="9734472" cy="5634895"/>
          </a:xfrm>
        </p:grpSpPr>
        <p:sp>
          <p:nvSpPr>
            <p:cNvPr id="17" name="Shape">
              <a:extLst>
                <a:ext uri="{FF2B5EF4-FFF2-40B4-BE49-F238E27FC236}">
                  <a16:creationId xmlns:a16="http://schemas.microsoft.com/office/drawing/2014/main" id="{2CAE16EC-EB39-48DB-AF14-729195CAF35D}"/>
                </a:ext>
              </a:extLst>
            </p:cNvPr>
            <p:cNvSpPr/>
            <p:nvPr/>
          </p:nvSpPr>
          <p:spPr>
            <a:xfrm>
              <a:off x="6569623" y="3836052"/>
              <a:ext cx="4824565" cy="5634895"/>
            </a:xfrm>
            <a:custGeom>
              <a:avLst/>
              <a:gdLst/>
              <a:ahLst/>
              <a:cxnLst>
                <a:cxn ang="0">
                  <a:pos x="wd2" y="hd2"/>
                </a:cxn>
                <a:cxn ang="5400000">
                  <a:pos x="wd2" y="hd2"/>
                </a:cxn>
                <a:cxn ang="10800000">
                  <a:pos x="wd2" y="hd2"/>
                </a:cxn>
                <a:cxn ang="16200000">
                  <a:pos x="wd2" y="hd2"/>
                </a:cxn>
              </a:cxnLst>
              <a:rect l="0" t="0" r="r" b="b"/>
              <a:pathLst>
                <a:path w="20366" h="20991" extrusionOk="0">
                  <a:moveTo>
                    <a:pt x="20133" y="3428"/>
                  </a:moveTo>
                  <a:cubicBezTo>
                    <a:pt x="17251" y="547"/>
                    <a:pt x="12865" y="-560"/>
                    <a:pt x="8841" y="267"/>
                  </a:cubicBezTo>
                  <a:cubicBezTo>
                    <a:pt x="7190" y="607"/>
                    <a:pt x="5602" y="1271"/>
                    <a:pt x="4203" y="2271"/>
                  </a:cubicBezTo>
                  <a:cubicBezTo>
                    <a:pt x="-216" y="5433"/>
                    <a:pt x="-1234" y="10871"/>
                    <a:pt x="1549" y="15046"/>
                  </a:cubicBezTo>
                  <a:cubicBezTo>
                    <a:pt x="1879" y="15493"/>
                    <a:pt x="2241" y="15929"/>
                    <a:pt x="2637" y="16351"/>
                  </a:cubicBezTo>
                  <a:cubicBezTo>
                    <a:pt x="3033" y="16772"/>
                    <a:pt x="3451" y="17167"/>
                    <a:pt x="3888" y="17537"/>
                  </a:cubicBezTo>
                  <a:cubicBezTo>
                    <a:pt x="5871" y="19215"/>
                    <a:pt x="8255" y="20369"/>
                    <a:pt x="10790" y="20976"/>
                  </a:cubicBezTo>
                  <a:cubicBezTo>
                    <a:pt x="11058" y="21040"/>
                    <a:pt x="11334" y="20898"/>
                    <a:pt x="11399" y="20662"/>
                  </a:cubicBezTo>
                  <a:lnTo>
                    <a:pt x="11572" y="20040"/>
                  </a:lnTo>
                  <a:lnTo>
                    <a:pt x="12396" y="17068"/>
                  </a:lnTo>
                  <a:cubicBezTo>
                    <a:pt x="8183" y="14338"/>
                    <a:pt x="6535" y="9340"/>
                    <a:pt x="8746" y="4976"/>
                  </a:cubicBezTo>
                  <a:cubicBezTo>
                    <a:pt x="7946" y="6555"/>
                    <a:pt x="7993" y="8272"/>
                    <a:pt x="8711" y="9744"/>
                  </a:cubicBezTo>
                  <a:cubicBezTo>
                    <a:pt x="7611" y="7400"/>
                    <a:pt x="8312" y="4602"/>
                    <a:pt x="10617" y="2897"/>
                  </a:cubicBezTo>
                  <a:cubicBezTo>
                    <a:pt x="13550" y="729"/>
                    <a:pt x="17938" y="1084"/>
                    <a:pt x="20366" y="3667"/>
                  </a:cubicBezTo>
                  <a:cubicBezTo>
                    <a:pt x="20289" y="3586"/>
                    <a:pt x="20212" y="3506"/>
                    <a:pt x="20133" y="3428"/>
                  </a:cubicBezTo>
                  <a:close/>
                </a:path>
              </a:pathLst>
            </a:custGeom>
            <a:solidFill>
              <a:srgbClr val="24A8C2"/>
            </a:solidFill>
            <a:ln w="12700">
              <a:miter lim="400000"/>
            </a:ln>
          </p:spPr>
          <p:txBody>
            <a:bodyPr lIns="62733" tIns="62733" rIns="62733" bIns="62733" anchor="ctr"/>
            <a:lstStyle/>
            <a:p>
              <a:pPr defTabSz="1505542" hangingPunct="1">
                <a:defRPr sz="3000">
                  <a:solidFill>
                    <a:srgbClr val="FFFFFF"/>
                  </a:solidFill>
                </a:defRPr>
              </a:pPr>
              <a:endParaRPr sz="4900" kern="1200">
                <a:solidFill>
                  <a:srgbClr val="FFFFFF"/>
                </a:solidFill>
                <a:latin typeface="Calibri"/>
                <a:ea typeface="Arial Unicode MS"/>
                <a:cs typeface="Calibri"/>
              </a:endParaRPr>
            </a:p>
          </p:txBody>
        </p:sp>
        <p:sp>
          <p:nvSpPr>
            <p:cNvPr id="22" name="TextBox 21">
              <a:extLst>
                <a:ext uri="{FF2B5EF4-FFF2-40B4-BE49-F238E27FC236}">
                  <a16:creationId xmlns:a16="http://schemas.microsoft.com/office/drawing/2014/main" id="{13B779D9-D244-4F5A-9435-C9B81B363861}"/>
                </a:ext>
              </a:extLst>
            </p:cNvPr>
            <p:cNvSpPr txBox="1"/>
            <p:nvPr/>
          </p:nvSpPr>
          <p:spPr>
            <a:xfrm>
              <a:off x="1659716" y="4199931"/>
              <a:ext cx="4824984" cy="707886"/>
            </a:xfrm>
            <a:prstGeom prst="rect">
              <a:avLst/>
            </a:prstGeom>
            <a:noFill/>
          </p:spPr>
          <p:txBody>
            <a:bodyPr wrap="square" lIns="0" rIns="0" rtlCol="0" anchor="b">
              <a:spAutoFit/>
            </a:bodyPr>
            <a:lstStyle/>
            <a:p>
              <a:pPr defTabSz="1505542" hangingPunct="1">
                <a:defRPr/>
              </a:pPr>
              <a:r>
                <a:rPr lang="en-US" sz="4000" b="1" kern="1200" dirty="0">
                  <a:solidFill>
                    <a:srgbClr val="1F8FA5"/>
                  </a:solidFill>
                  <a:latin typeface="Calibri"/>
                  <a:ea typeface="Arial Unicode MS"/>
                  <a:cs typeface="Calibri"/>
                </a:rPr>
                <a:t>OUTCOME</a:t>
              </a:r>
            </a:p>
          </p:txBody>
        </p:sp>
        <p:grpSp>
          <p:nvGrpSpPr>
            <p:cNvPr id="30" name="Group 29">
              <a:extLst>
                <a:ext uri="{FF2B5EF4-FFF2-40B4-BE49-F238E27FC236}">
                  <a16:creationId xmlns:a16="http://schemas.microsoft.com/office/drawing/2014/main" id="{24608245-51B0-42D1-AA97-A46700EEB8B3}"/>
                </a:ext>
              </a:extLst>
            </p:cNvPr>
            <p:cNvGrpSpPr/>
            <p:nvPr/>
          </p:nvGrpSpPr>
          <p:grpSpPr>
            <a:xfrm>
              <a:off x="5642525" y="4533467"/>
              <a:ext cx="2584315" cy="151753"/>
              <a:chOff x="3346450" y="2915886"/>
              <a:chExt cx="1567241" cy="92075"/>
            </a:xfrm>
          </p:grpSpPr>
          <p:cxnSp>
            <p:nvCxnSpPr>
              <p:cNvPr id="31" name="Straight Arrow Connector 30">
                <a:extLst>
                  <a:ext uri="{FF2B5EF4-FFF2-40B4-BE49-F238E27FC236}">
                    <a16:creationId xmlns:a16="http://schemas.microsoft.com/office/drawing/2014/main" id="{D8798DAB-DB07-4AC4-AD0A-26CD4789A779}"/>
                  </a:ext>
                </a:extLst>
              </p:cNvPr>
              <p:cNvCxnSpPr>
                <a:cxnSpLocks/>
                <a:endCxn id="32" idx="2"/>
              </p:cNvCxnSpPr>
              <p:nvPr/>
            </p:nvCxnSpPr>
            <p:spPr>
              <a:xfrm>
                <a:off x="3346450" y="2961924"/>
                <a:ext cx="1475166" cy="0"/>
              </a:xfrm>
              <a:prstGeom prst="straightConnector1">
                <a:avLst/>
              </a:prstGeom>
              <a:ln>
                <a:solidFill>
                  <a:schemeClr val="tx2"/>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0E696AA3-204D-4756-97E3-1FC02DE2DC83}"/>
                  </a:ext>
                </a:extLst>
              </p:cNvPr>
              <p:cNvSpPr/>
              <p:nvPr/>
            </p:nvSpPr>
            <p:spPr>
              <a:xfrm>
                <a:off x="4821616" y="2915886"/>
                <a:ext cx="92075" cy="92075"/>
              </a:xfrm>
              <a:prstGeom prst="ellipse">
                <a:avLst/>
              </a:pr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542" hangingPunct="1">
                  <a:defRPr/>
                </a:pPr>
                <a:endParaRPr lang="en-US" sz="3000" kern="1200">
                  <a:solidFill>
                    <a:prstClr val="white"/>
                  </a:solidFill>
                  <a:latin typeface="Calibri"/>
                  <a:ea typeface="Arial Unicode MS"/>
                  <a:cs typeface="Calibri"/>
                </a:endParaRPr>
              </a:p>
            </p:txBody>
          </p:sp>
        </p:grpSp>
        <p:sp>
          <p:nvSpPr>
            <p:cNvPr id="42" name="Oval 41">
              <a:extLst>
                <a:ext uri="{FF2B5EF4-FFF2-40B4-BE49-F238E27FC236}">
                  <a16:creationId xmlns:a16="http://schemas.microsoft.com/office/drawing/2014/main" id="{8A2AA729-CC00-4FEC-AB34-864C8B1AEC3C}"/>
                </a:ext>
              </a:extLst>
            </p:cNvPr>
            <p:cNvSpPr/>
            <p:nvPr/>
          </p:nvSpPr>
          <p:spPr>
            <a:xfrm>
              <a:off x="8381630" y="8278791"/>
              <a:ext cx="603123" cy="60282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50569" tIns="75282" rIns="150569" bIns="75282" rtlCol="0" anchor="ctr"/>
            <a:lstStyle/>
            <a:p>
              <a:pPr algn="ctr" defTabSz="1505542" hangingPunct="1">
                <a:defRPr/>
              </a:pPr>
              <a:r>
                <a:rPr lang="en-US" sz="3000" b="1" kern="1200" dirty="0">
                  <a:solidFill>
                    <a:srgbClr val="1B7E91"/>
                  </a:solidFill>
                  <a:latin typeface="Calibri"/>
                  <a:ea typeface="Arial Unicode MS"/>
                  <a:cs typeface="Calibri"/>
                </a:rPr>
                <a:t>3</a:t>
              </a:r>
            </a:p>
          </p:txBody>
        </p:sp>
      </p:grpSp>
      <p:grpSp>
        <p:nvGrpSpPr>
          <p:cNvPr id="7" name="Group 6"/>
          <p:cNvGrpSpPr/>
          <p:nvPr/>
        </p:nvGrpSpPr>
        <p:grpSpPr>
          <a:xfrm>
            <a:off x="8381645" y="4969101"/>
            <a:ext cx="9889298" cy="3964291"/>
            <a:chOff x="8381645" y="4969101"/>
            <a:chExt cx="9889298" cy="3964291"/>
          </a:xfrm>
        </p:grpSpPr>
        <p:grpSp>
          <p:nvGrpSpPr>
            <p:cNvPr id="3" name="Group 2"/>
            <p:cNvGrpSpPr/>
            <p:nvPr/>
          </p:nvGrpSpPr>
          <p:grpSpPr>
            <a:xfrm>
              <a:off x="8381645" y="4969101"/>
              <a:ext cx="9889298" cy="3964291"/>
              <a:chOff x="8381645" y="4969101"/>
              <a:chExt cx="9889298" cy="3964291"/>
            </a:xfrm>
          </p:grpSpPr>
          <p:sp>
            <p:nvSpPr>
              <p:cNvPr id="18" name="Shape">
                <a:extLst>
                  <a:ext uri="{FF2B5EF4-FFF2-40B4-BE49-F238E27FC236}">
                    <a16:creationId xmlns:a16="http://schemas.microsoft.com/office/drawing/2014/main" id="{1A71A848-BB55-4A53-8831-7746C1F2D04F}"/>
                  </a:ext>
                </a:extLst>
              </p:cNvPr>
              <p:cNvSpPr/>
              <p:nvPr/>
            </p:nvSpPr>
            <p:spPr>
              <a:xfrm>
                <a:off x="8381645" y="4969101"/>
                <a:ext cx="5412773" cy="3964291"/>
              </a:xfrm>
              <a:custGeom>
                <a:avLst/>
                <a:gdLst/>
                <a:ahLst/>
                <a:cxnLst>
                  <a:cxn ang="0">
                    <a:pos x="wd2" y="hd2"/>
                  </a:cxn>
                  <a:cxn ang="5400000">
                    <a:pos x="wd2" y="hd2"/>
                  </a:cxn>
                  <a:cxn ang="10800000">
                    <a:pos x="wd2" y="hd2"/>
                  </a:cxn>
                  <a:cxn ang="16200000">
                    <a:pos x="wd2" y="hd2"/>
                  </a:cxn>
                </a:cxnLst>
                <a:rect l="0" t="0" r="r" b="b"/>
                <a:pathLst>
                  <a:path w="20352" h="19974" extrusionOk="0">
                    <a:moveTo>
                      <a:pt x="20074" y="466"/>
                    </a:moveTo>
                    <a:cubicBezTo>
                      <a:pt x="20026" y="145"/>
                      <a:pt x="19790" y="-60"/>
                      <a:pt x="19554" y="16"/>
                    </a:cubicBezTo>
                    <a:lnTo>
                      <a:pt x="18931" y="213"/>
                    </a:lnTo>
                    <a:lnTo>
                      <a:pt x="16230" y="1071"/>
                    </a:lnTo>
                    <a:cubicBezTo>
                      <a:pt x="15433" y="7479"/>
                      <a:pt x="11313" y="12361"/>
                      <a:pt x="6349" y="12361"/>
                    </a:cubicBezTo>
                    <a:cubicBezTo>
                      <a:pt x="9690" y="12361"/>
                      <a:pt x="12392" y="8661"/>
                      <a:pt x="12337" y="4126"/>
                    </a:cubicBezTo>
                    <a:cubicBezTo>
                      <a:pt x="12330" y="3519"/>
                      <a:pt x="12271" y="2928"/>
                      <a:pt x="12169" y="2360"/>
                    </a:cubicBezTo>
                    <a:lnTo>
                      <a:pt x="12166" y="2362"/>
                    </a:lnTo>
                    <a:cubicBezTo>
                      <a:pt x="12471" y="4117"/>
                      <a:pt x="12349" y="6025"/>
                      <a:pt x="11711" y="7786"/>
                    </a:cubicBezTo>
                    <a:cubicBezTo>
                      <a:pt x="10321" y="11622"/>
                      <a:pt x="6915" y="13339"/>
                      <a:pt x="4006" y="11677"/>
                    </a:cubicBezTo>
                    <a:cubicBezTo>
                      <a:pt x="2513" y="10823"/>
                      <a:pt x="1414" y="9251"/>
                      <a:pt x="827" y="7389"/>
                    </a:cubicBezTo>
                    <a:cubicBezTo>
                      <a:pt x="200" y="5398"/>
                      <a:pt x="160" y="3075"/>
                      <a:pt x="858" y="940"/>
                    </a:cubicBezTo>
                    <a:cubicBezTo>
                      <a:pt x="-1071" y="6842"/>
                      <a:pt x="366" y="13604"/>
                      <a:pt x="4042" y="17295"/>
                    </a:cubicBezTo>
                    <a:cubicBezTo>
                      <a:pt x="4630" y="17885"/>
                      <a:pt x="5275" y="18398"/>
                      <a:pt x="5972" y="18815"/>
                    </a:cubicBezTo>
                    <a:cubicBezTo>
                      <a:pt x="10532" y="21540"/>
                      <a:pt x="15787" y="19296"/>
                      <a:pt x="18419" y="13818"/>
                    </a:cubicBezTo>
                    <a:cubicBezTo>
                      <a:pt x="18687" y="13197"/>
                      <a:pt x="18934" y="12550"/>
                      <a:pt x="19154" y="11876"/>
                    </a:cubicBezTo>
                    <a:cubicBezTo>
                      <a:pt x="19374" y="11203"/>
                      <a:pt x="19562" y="10520"/>
                      <a:pt x="19720" y="9833"/>
                    </a:cubicBezTo>
                    <a:cubicBezTo>
                      <a:pt x="20437" y="6719"/>
                      <a:pt x="20529" y="3505"/>
                      <a:pt x="20074" y="466"/>
                    </a:cubicBezTo>
                    <a:close/>
                  </a:path>
                </a:pathLst>
              </a:custGeom>
              <a:solidFill>
                <a:srgbClr val="1F8FA5"/>
              </a:solidFill>
              <a:ln w="12700">
                <a:miter lim="400000"/>
              </a:ln>
            </p:spPr>
            <p:txBody>
              <a:bodyPr lIns="62733" tIns="62733" rIns="62733" bIns="62733" anchor="ctr"/>
              <a:lstStyle/>
              <a:p>
                <a:pPr defTabSz="1505542" hangingPunct="1">
                  <a:defRPr sz="3000">
                    <a:solidFill>
                      <a:srgbClr val="FFFFFF"/>
                    </a:solidFill>
                  </a:defRPr>
                </a:pPr>
                <a:endParaRPr sz="4900" kern="1200">
                  <a:solidFill>
                    <a:srgbClr val="FFFFFF"/>
                  </a:solidFill>
                  <a:latin typeface="Calibri"/>
                  <a:ea typeface="Arial Unicode MS"/>
                  <a:cs typeface="Calibri"/>
                </a:endParaRPr>
              </a:p>
            </p:txBody>
          </p:sp>
          <p:sp>
            <p:nvSpPr>
              <p:cNvPr id="25" name="TextBox 24">
                <a:extLst>
                  <a:ext uri="{FF2B5EF4-FFF2-40B4-BE49-F238E27FC236}">
                    <a16:creationId xmlns:a16="http://schemas.microsoft.com/office/drawing/2014/main" id="{CFC9490E-1C7C-4FD9-AD2A-BB28CE60CBF4}"/>
                  </a:ext>
                </a:extLst>
              </p:cNvPr>
              <p:cNvSpPr txBox="1"/>
              <p:nvPr/>
            </p:nvSpPr>
            <p:spPr>
              <a:xfrm>
                <a:off x="14479543" y="6659901"/>
                <a:ext cx="3791400" cy="707886"/>
              </a:xfrm>
              <a:prstGeom prst="rect">
                <a:avLst/>
              </a:prstGeom>
              <a:noFill/>
            </p:spPr>
            <p:txBody>
              <a:bodyPr wrap="square" lIns="0" rIns="0" rtlCol="0" anchor="b">
                <a:spAutoFit/>
              </a:bodyPr>
              <a:lstStyle/>
              <a:p>
                <a:pPr algn="r" defTabSz="1505542" hangingPunct="1">
                  <a:defRPr/>
                </a:pPr>
                <a:r>
                  <a:rPr lang="en-US" sz="4000" b="1" kern="1200" dirty="0">
                    <a:solidFill>
                      <a:srgbClr val="24A8C2"/>
                    </a:solidFill>
                    <a:latin typeface="Calibri"/>
                    <a:ea typeface="Arial Unicode MS"/>
                    <a:cs typeface="Calibri"/>
                  </a:rPr>
                  <a:t>CONVERSATION</a:t>
                </a:r>
              </a:p>
            </p:txBody>
          </p:sp>
          <p:grpSp>
            <p:nvGrpSpPr>
              <p:cNvPr id="33" name="Group 32">
                <a:extLst>
                  <a:ext uri="{FF2B5EF4-FFF2-40B4-BE49-F238E27FC236}">
                    <a16:creationId xmlns:a16="http://schemas.microsoft.com/office/drawing/2014/main" id="{44DCE3D3-CC99-440E-B945-1D88B051C8C2}"/>
                  </a:ext>
                </a:extLst>
              </p:cNvPr>
              <p:cNvGrpSpPr/>
              <p:nvPr/>
            </p:nvGrpSpPr>
            <p:grpSpPr>
              <a:xfrm rot="10800000">
                <a:off x="12456400" y="6987468"/>
                <a:ext cx="2117436" cy="151753"/>
                <a:chOff x="3629586" y="2915886"/>
                <a:chExt cx="1284105" cy="92075"/>
              </a:xfrm>
            </p:grpSpPr>
            <p:cxnSp>
              <p:nvCxnSpPr>
                <p:cNvPr id="34" name="Straight Arrow Connector 33">
                  <a:extLst>
                    <a:ext uri="{FF2B5EF4-FFF2-40B4-BE49-F238E27FC236}">
                      <a16:creationId xmlns:a16="http://schemas.microsoft.com/office/drawing/2014/main" id="{BEA467D1-44FE-49EE-A03B-66FEC5593194}"/>
                    </a:ext>
                  </a:extLst>
                </p:cNvPr>
                <p:cNvCxnSpPr>
                  <a:cxnSpLocks/>
                  <a:endCxn id="35" idx="2"/>
                </p:cNvCxnSpPr>
                <p:nvPr/>
              </p:nvCxnSpPr>
              <p:spPr>
                <a:xfrm rot="10800000" flipH="1">
                  <a:off x="3629586" y="2961924"/>
                  <a:ext cx="1192030" cy="0"/>
                </a:xfrm>
                <a:prstGeom prst="straightConnector1">
                  <a:avLst/>
                </a:prstGeom>
                <a:ln>
                  <a:solidFill>
                    <a:schemeClr val="tx2"/>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223EB068-B48A-426B-9C3D-03A65B8B7F46}"/>
                    </a:ext>
                  </a:extLst>
                </p:cNvPr>
                <p:cNvSpPr/>
                <p:nvPr/>
              </p:nvSpPr>
              <p:spPr>
                <a:xfrm>
                  <a:off x="4821616" y="2915886"/>
                  <a:ext cx="92075" cy="92075"/>
                </a:xfrm>
                <a:prstGeom prst="ellipse">
                  <a:avLst/>
                </a:pr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505542" hangingPunct="1">
                    <a:defRPr/>
                  </a:pPr>
                  <a:endParaRPr lang="en-US" sz="3000" kern="1200">
                    <a:solidFill>
                      <a:prstClr val="white"/>
                    </a:solidFill>
                    <a:latin typeface="Calibri"/>
                    <a:ea typeface="Arial Unicode MS"/>
                    <a:cs typeface="Calibri"/>
                  </a:endParaRPr>
                </a:p>
              </p:txBody>
            </p:sp>
          </p:grpSp>
        </p:grpSp>
        <p:sp>
          <p:nvSpPr>
            <p:cNvPr id="43" name="Oval 42">
              <a:extLst>
                <a:ext uri="{FF2B5EF4-FFF2-40B4-BE49-F238E27FC236}">
                  <a16:creationId xmlns:a16="http://schemas.microsoft.com/office/drawing/2014/main" id="{C2677AFB-811B-4F96-853D-B03C29927829}"/>
                </a:ext>
              </a:extLst>
            </p:cNvPr>
            <p:cNvSpPr/>
            <p:nvPr/>
          </p:nvSpPr>
          <p:spPr>
            <a:xfrm>
              <a:off x="12922418" y="5670446"/>
              <a:ext cx="603123" cy="60282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50569" tIns="75282" rIns="150569" bIns="75282" rtlCol="0" anchor="ctr"/>
            <a:lstStyle/>
            <a:p>
              <a:pPr algn="ctr" defTabSz="1505542" hangingPunct="1">
                <a:defRPr/>
              </a:pPr>
              <a:r>
                <a:rPr lang="en-US" sz="3000" b="1" kern="1200" dirty="0">
                  <a:solidFill>
                    <a:srgbClr val="1B7E91"/>
                  </a:solidFill>
                  <a:latin typeface="Calibri"/>
                  <a:ea typeface="Arial Unicode MS"/>
                  <a:cs typeface="Calibri"/>
                </a:rPr>
                <a:t>2</a:t>
              </a:r>
            </a:p>
          </p:txBody>
        </p:sp>
      </p:grpSp>
      <p:pic>
        <p:nvPicPr>
          <p:cNvPr id="10" name="Graphic 9" descr="Chat">
            <a:extLst>
              <a:ext uri="{FF2B5EF4-FFF2-40B4-BE49-F238E27FC236}">
                <a16:creationId xmlns:a16="http://schemas.microsoft.com/office/drawing/2014/main" id="{9A588C3D-6725-4E56-8F5F-0A70A6B8CE01}"/>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9334456" y="5146417"/>
            <a:ext cx="1507808" cy="1507067"/>
          </a:xfrm>
          <a:prstGeom prst="rect">
            <a:avLst/>
          </a:prstGeom>
        </p:spPr>
      </p:pic>
      <p:sp>
        <p:nvSpPr>
          <p:cNvPr id="4" name="Rectangle 2">
            <a:extLst>
              <a:ext uri="{FF2B5EF4-FFF2-40B4-BE49-F238E27FC236}">
                <a16:creationId xmlns:a16="http://schemas.microsoft.com/office/drawing/2014/main" id="{38A81D4F-F052-46F2-A778-74BDE3921CBC}"/>
              </a:ext>
            </a:extLst>
          </p:cNvPr>
          <p:cNvSpPr>
            <a:spLocks noChangeArrowheads="1"/>
          </p:cNvSpPr>
          <p:nvPr/>
        </p:nvSpPr>
        <p:spPr bwMode="auto">
          <a:xfrm>
            <a:off x="3619346" y="9984885"/>
            <a:ext cx="13609678" cy="767773"/>
          </a:xfrm>
          <a:prstGeom prst="rect">
            <a:avLst/>
          </a:prstGeom>
          <a:solidFill>
            <a:schemeClr val="accent5">
              <a:lumMod val="50000"/>
            </a:schemeClr>
          </a:solidFill>
          <a:ln>
            <a:noFill/>
          </a:ln>
          <a:effectLst/>
        </p:spPr>
        <p:txBody>
          <a:bodyPr vert="horz" wrap="none" lIns="150557" tIns="75276" rIns="150557" bIns="75276" numCol="1" anchor="ctr" anchorCtr="0" compatLnSpc="1">
            <a:prstTxWarp prst="textNoShape">
              <a:avLst/>
            </a:prstTxWarp>
            <a:spAutoFit/>
          </a:bodyPr>
          <a:lstStyle/>
          <a:p>
            <a:pPr defTabSz="1505542" eaLnBrk="0" fontAlgn="base">
              <a:spcBef>
                <a:spcPct val="0"/>
              </a:spcBef>
              <a:spcAft>
                <a:spcPct val="0"/>
              </a:spcAft>
              <a:defRPr/>
            </a:pPr>
            <a:r>
              <a:rPr lang="en-US" altLang="en-US" sz="4000" b="1" i="1" kern="1200" dirty="0">
                <a:solidFill>
                  <a:prstClr val="white"/>
                </a:solidFill>
                <a:latin typeface="Calibri"/>
                <a:ea typeface="Times New Roman" panose="02020603050405020304" pitchFamily="18" charset="0"/>
                <a:cs typeface="Calibri"/>
              </a:rPr>
              <a:t>“If you want the responsibility you will get the accountability” </a:t>
            </a:r>
            <a:endParaRPr lang="en-US" altLang="en-US" sz="6600" b="1" i="1" kern="1200" dirty="0">
              <a:solidFill>
                <a:prstClr val="white"/>
              </a:solidFill>
              <a:latin typeface="Calibri"/>
              <a:ea typeface="Arial Unicode MS"/>
              <a:cs typeface="Calibri"/>
            </a:endParaRPr>
          </a:p>
        </p:txBody>
      </p:sp>
      <p:pic>
        <p:nvPicPr>
          <p:cNvPr id="40" name="image10.png" descr="image001 copy.png">
            <a:extLst>
              <a:ext uri="{FF2B5EF4-FFF2-40B4-BE49-F238E27FC236}">
                <a16:creationId xmlns:a16="http://schemas.microsoft.com/office/drawing/2014/main" id="{DC9CBF6C-7D54-D64E-9428-9F6FFE7F471F}"/>
              </a:ext>
            </a:extLst>
          </p:cNvPr>
          <p:cNvPicPr>
            <a:picLocks noChangeAspect="1"/>
          </p:cNvPicPr>
          <p:nvPr/>
        </p:nvPicPr>
        <p:blipFill>
          <a:blip r:embed="rId5"/>
          <a:stretch>
            <a:fillRect/>
          </a:stretch>
        </p:blipFill>
        <p:spPr>
          <a:xfrm>
            <a:off x="19078031" y="10477745"/>
            <a:ext cx="610951" cy="532140"/>
          </a:xfrm>
          <a:prstGeom prst="rect">
            <a:avLst/>
          </a:prstGeom>
          <a:ln w="12700">
            <a:miter lim="400000"/>
          </a:ln>
        </p:spPr>
      </p:pic>
      <p:pic>
        <p:nvPicPr>
          <p:cNvPr id="41" name="Picture 40">
            <a:extLst>
              <a:ext uri="{FF2B5EF4-FFF2-40B4-BE49-F238E27FC236}">
                <a16:creationId xmlns:a16="http://schemas.microsoft.com/office/drawing/2014/main" id="{C25B1D74-9191-8C4C-BC4B-CBECE6FFFB38}"/>
              </a:ext>
            </a:extLst>
          </p:cNvPr>
          <p:cNvPicPr>
            <a:picLocks noChangeAspect="1"/>
          </p:cNvPicPr>
          <p:nvPr/>
        </p:nvPicPr>
        <p:blipFill>
          <a:blip r:embed="rId6"/>
          <a:stretch>
            <a:fillRect/>
          </a:stretch>
        </p:blipFill>
        <p:spPr>
          <a:xfrm>
            <a:off x="16933478" y="134973"/>
            <a:ext cx="2738475" cy="601780"/>
          </a:xfrm>
          <a:prstGeom prst="rect">
            <a:avLst/>
          </a:prstGeom>
        </p:spPr>
      </p:pic>
    </p:spTree>
    <p:extLst>
      <p:ext uri="{BB962C8B-B14F-4D97-AF65-F5344CB8AC3E}">
        <p14:creationId xmlns:p14="http://schemas.microsoft.com/office/powerpoint/2010/main" val="299783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6" grpId="0"/>
      <p:bldP spid="29" grpId="0"/>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4" name="Shape 924"/>
          <p:cNvSpPr/>
          <p:nvPr/>
        </p:nvSpPr>
        <p:spPr>
          <a:xfrm>
            <a:off x="5644" y="3172"/>
            <a:ext cx="20092812" cy="11303000"/>
          </a:xfrm>
          <a:prstGeom prst="rect">
            <a:avLst/>
          </a:prstGeom>
          <a:solidFill>
            <a:srgbClr val="16C3C0"/>
          </a:solidFill>
          <a:ln w="12700">
            <a:miter lim="400000"/>
          </a:ln>
        </p:spPr>
        <p:txBody>
          <a:bodyPr lIns="45436" tIns="45436" rIns="45436" bIns="45436" anchor="ctr"/>
          <a:lstStyle/>
          <a:p>
            <a:pPr hangingPunct="0">
              <a:defRPr sz="4000"/>
            </a:pPr>
            <a:endParaRPr sz="3898" dirty="0">
              <a:latin typeface="Calibri"/>
              <a:cs typeface="Calibri"/>
            </a:endParaRPr>
          </a:p>
        </p:txBody>
      </p:sp>
      <p:sp>
        <p:nvSpPr>
          <p:cNvPr id="2" name="Slide Number Placeholder 1"/>
          <p:cNvSpPr>
            <a:spLocks noGrp="1"/>
          </p:cNvSpPr>
          <p:nvPr>
            <p:ph type="sldNum" sz="quarter" idx="7"/>
          </p:nvPr>
        </p:nvSpPr>
        <p:spPr>
          <a:xfrm>
            <a:off x="18981479" y="403464"/>
            <a:ext cx="112473" cy="266312"/>
          </a:xfrm>
          <a:prstGeom prst="rect">
            <a:avLst/>
          </a:prstGeom>
        </p:spPr>
        <p:txBody>
          <a:bodyPr lIns="91337" tIns="45672" rIns="91337" bIns="45672"/>
          <a:lstStyle/>
          <a:p>
            <a:fld id="{86CB4B4D-7CA3-9044-876B-883B54F8677D}" type="slidenum">
              <a:rPr lang="uk-UA" smtClean="0"/>
              <a:t>5</a:t>
            </a:fld>
            <a:endParaRPr lang="uk-UA" dirty="0"/>
          </a:p>
        </p:txBody>
      </p:sp>
      <p:pic>
        <p:nvPicPr>
          <p:cNvPr id="32" name="Picture 31"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7627" y="10222158"/>
            <a:ext cx="776354" cy="755702"/>
          </a:xfrm>
          <a:prstGeom prst="rect">
            <a:avLst/>
          </a:prstGeom>
        </p:spPr>
      </p:pic>
      <p:pic>
        <p:nvPicPr>
          <p:cNvPr id="19" name="Picture 18">
            <a:extLst>
              <a:ext uri="{FF2B5EF4-FFF2-40B4-BE49-F238E27FC236}">
                <a16:creationId xmlns:a16="http://schemas.microsoft.com/office/drawing/2014/main" id="{F87E7CD5-C634-4F4C-A80D-9923AC3DDA25}"/>
              </a:ext>
            </a:extLst>
          </p:cNvPr>
          <p:cNvPicPr>
            <a:picLocks noChangeAspect="1"/>
          </p:cNvPicPr>
          <p:nvPr/>
        </p:nvPicPr>
        <p:blipFill rotWithShape="1">
          <a:blip r:embed="rId4">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641284" y="8659243"/>
            <a:ext cx="3097157" cy="1193826"/>
          </a:xfrm>
          <a:prstGeom prst="rect">
            <a:avLst/>
          </a:prstGeom>
        </p:spPr>
      </p:pic>
      <p:sp>
        <p:nvSpPr>
          <p:cNvPr id="20" name="Shape 348">
            <a:extLst>
              <a:ext uri="{FF2B5EF4-FFF2-40B4-BE49-F238E27FC236}">
                <a16:creationId xmlns:a16="http://schemas.microsoft.com/office/drawing/2014/main" id="{2FFAF27C-5C33-4361-A9E5-5A97383A4F0A}"/>
              </a:ext>
            </a:extLst>
          </p:cNvPr>
          <p:cNvSpPr/>
          <p:nvPr/>
        </p:nvSpPr>
        <p:spPr>
          <a:xfrm>
            <a:off x="1003316" y="3690718"/>
            <a:ext cx="17900427" cy="3000918"/>
          </a:xfrm>
          <a:prstGeom prst="rect">
            <a:avLst/>
          </a:prstGeom>
          <a:ln w="12700">
            <a:miter lim="400000"/>
          </a:ln>
          <a:extLst>
            <a:ext uri="{C572A759-6A51-4108-AA02-DFA0A04FC94B}">
              <ma14:wrappingTextBoxFlag xmlns="" xmlns:ma14="http://schemas.microsoft.com/office/mac/drawingml/2011/main" val="1"/>
            </a:ext>
          </a:extLst>
        </p:spPr>
        <p:txBody>
          <a:bodyPr wrap="square" lIns="45465" tIns="45465" rIns="45465" bIns="45465">
            <a:spAutoFit/>
          </a:bodyPr>
          <a:lstStyle/>
          <a:p>
            <a:pPr algn="ctr">
              <a:lnSpc>
                <a:spcPct val="120000"/>
              </a:lnSpc>
              <a:spcBef>
                <a:spcPts val="495"/>
              </a:spcBef>
              <a:spcAft>
                <a:spcPts val="495"/>
              </a:spcAft>
            </a:pPr>
            <a:r>
              <a:rPr lang="en-US" sz="4897" b="1" dirty="0">
                <a:solidFill>
                  <a:schemeClr val="bg1"/>
                </a:solidFill>
                <a:latin typeface="Calibri"/>
                <a:cs typeface="Calibri"/>
              </a:rPr>
              <a:t>How big is your team? </a:t>
            </a:r>
          </a:p>
          <a:p>
            <a:pPr algn="ctr">
              <a:lnSpc>
                <a:spcPct val="120000"/>
              </a:lnSpc>
              <a:spcBef>
                <a:spcPts val="495"/>
              </a:spcBef>
              <a:spcAft>
                <a:spcPts val="495"/>
              </a:spcAft>
            </a:pPr>
            <a:r>
              <a:rPr lang="en-US" sz="4897" b="1" dirty="0">
                <a:solidFill>
                  <a:schemeClr val="bg1"/>
                </a:solidFill>
                <a:latin typeface="Calibri"/>
                <a:cs typeface="Calibri"/>
              </a:rPr>
              <a:t>How many people report to you? </a:t>
            </a:r>
          </a:p>
          <a:p>
            <a:pPr algn="ctr">
              <a:lnSpc>
                <a:spcPct val="120000"/>
              </a:lnSpc>
              <a:spcBef>
                <a:spcPts val="495"/>
              </a:spcBef>
              <a:spcAft>
                <a:spcPts val="495"/>
              </a:spcAft>
            </a:pPr>
            <a:r>
              <a:rPr lang="en-US" sz="4897" b="1" dirty="0">
                <a:solidFill>
                  <a:schemeClr val="bg1"/>
                </a:solidFill>
                <a:latin typeface="Calibri"/>
                <a:cs typeface="Calibri"/>
              </a:rPr>
              <a:t>How many people do you look after at work?</a:t>
            </a:r>
          </a:p>
        </p:txBody>
      </p:sp>
    </p:spTree>
    <p:extLst>
      <p:ext uri="{BB962C8B-B14F-4D97-AF65-F5344CB8AC3E}">
        <p14:creationId xmlns:p14="http://schemas.microsoft.com/office/powerpoint/2010/main" val="2035081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fade">
                                      <p:cBhvr>
                                        <p:cTn id="7" dur="500"/>
                                        <p:tgtEl>
                                          <p:spTgt spid="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xEl>
                                              <p:pRg st="1" end="1"/>
                                            </p:txEl>
                                          </p:spTgt>
                                        </p:tgtEl>
                                        <p:attrNameLst>
                                          <p:attrName>style.visibility</p:attrName>
                                        </p:attrNameLst>
                                      </p:cBhvr>
                                      <p:to>
                                        <p:strVal val="visible"/>
                                      </p:to>
                                    </p:set>
                                    <p:animEffect transition="in" filter="fade">
                                      <p:cBhvr>
                                        <p:cTn id="12" dur="500"/>
                                        <p:tgtEl>
                                          <p:spTgt spid="2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
                                            <p:txEl>
                                              <p:pRg st="2" end="2"/>
                                            </p:txEl>
                                          </p:spTgt>
                                        </p:tgtEl>
                                        <p:attrNameLst>
                                          <p:attrName>style.visibility</p:attrName>
                                        </p:attrNameLst>
                                      </p:cBhvr>
                                      <p:to>
                                        <p:strVal val="visible"/>
                                      </p:to>
                                    </p:set>
                                    <p:animEffect transition="in" filter="fade">
                                      <p:cBhvr>
                                        <p:cTn id="17" dur="500"/>
                                        <p:tgtEl>
                                          <p:spTgt spid="2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661"/>
          <p:cNvSpPr/>
          <p:nvPr/>
        </p:nvSpPr>
        <p:spPr>
          <a:xfrm>
            <a:off x="0" y="0"/>
            <a:ext cx="20104100" cy="11303794"/>
          </a:xfrm>
          <a:prstGeom prst="rect">
            <a:avLst/>
          </a:prstGeom>
          <a:solidFill>
            <a:schemeClr val="tx1"/>
          </a:solidFill>
          <a:ln w="12700">
            <a:miter lim="400000"/>
          </a:ln>
        </p:spPr>
        <p:txBody>
          <a:bodyPr lIns="45536" tIns="37539" rIns="45536" bIns="37539"/>
          <a:lstStyle/>
          <a:p>
            <a:pPr defTabSz="910766">
              <a:defRPr sz="1800"/>
            </a:pPr>
            <a:endParaRPr sz="1800" dirty="0">
              <a:latin typeface="Calibri"/>
              <a:cs typeface="Calibri"/>
            </a:endParaRPr>
          </a:p>
        </p:txBody>
      </p:sp>
      <p:sp>
        <p:nvSpPr>
          <p:cNvPr id="346" name="Shape 346"/>
          <p:cNvSpPr>
            <a:spLocks noGrp="1"/>
          </p:cNvSpPr>
          <p:nvPr>
            <p:ph type="title"/>
          </p:nvPr>
        </p:nvSpPr>
        <p:spPr>
          <a:xfrm>
            <a:off x="998213" y="731718"/>
            <a:ext cx="10668635" cy="765219"/>
          </a:xfrm>
          <a:prstGeom prst="rect">
            <a:avLst/>
          </a:prstGeom>
        </p:spPr>
        <p:txBody>
          <a:bodyPr>
            <a:noAutofit/>
          </a:bodyPr>
          <a:lstStyle>
            <a:lvl1pPr marR="6041" indent="12443" defTabSz="1087416">
              <a:lnSpc>
                <a:spcPts val="6700"/>
              </a:lnSpc>
              <a:defRPr sz="6860" spc="-232"/>
            </a:lvl1pPr>
          </a:lstStyle>
          <a:p>
            <a:r>
              <a:rPr lang="en-GB" sz="5900" dirty="0">
                <a:solidFill>
                  <a:schemeClr val="bg1"/>
                </a:solidFill>
              </a:rPr>
              <a:t>A</a:t>
            </a:r>
            <a:r>
              <a:rPr sz="5900" dirty="0">
                <a:solidFill>
                  <a:schemeClr val="bg1"/>
                </a:solidFill>
              </a:rPr>
              <a:t>genda for today</a:t>
            </a:r>
          </a:p>
        </p:txBody>
      </p:sp>
      <p:pic>
        <p:nvPicPr>
          <p:cNvPr id="11" name="image10.png" descr="image001 copy.png"/>
          <p:cNvPicPr>
            <a:picLocks noChangeAspect="1"/>
          </p:cNvPicPr>
          <p:nvPr/>
        </p:nvPicPr>
        <p:blipFill>
          <a:blip r:embed="rId3"/>
          <a:stretch>
            <a:fillRect/>
          </a:stretch>
        </p:blipFill>
        <p:spPr>
          <a:xfrm>
            <a:off x="19125566" y="10435966"/>
            <a:ext cx="589138" cy="513393"/>
          </a:xfrm>
          <a:prstGeom prst="rect">
            <a:avLst/>
          </a:prstGeom>
          <a:ln w="12700">
            <a:miter lim="400000"/>
          </a:ln>
        </p:spPr>
      </p:pic>
      <p:pic>
        <p:nvPicPr>
          <p:cNvPr id="9" name="Picture 8"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
        <p:nvSpPr>
          <p:cNvPr id="10" name="Slide Number Placeholder 1">
            <a:extLst>
              <a:ext uri="{FF2B5EF4-FFF2-40B4-BE49-F238E27FC236}">
                <a16:creationId xmlns:a16="http://schemas.microsoft.com/office/drawing/2014/main" id="{16F95E8E-5ECD-214D-8C31-4059F5BC607B}"/>
              </a:ext>
            </a:extLst>
          </p:cNvPr>
          <p:cNvSpPr txBox="1">
            <a:spLocks/>
          </p:cNvSpPr>
          <p:nvPr/>
        </p:nvSpPr>
        <p:spPr>
          <a:xfrm>
            <a:off x="18988411" y="778414"/>
            <a:ext cx="110494" cy="261610"/>
          </a:xfrm>
          <a:prstGeom prst="rect">
            <a:avLst/>
          </a:prstGeom>
          <a:ln w="12700">
            <a:miter lim="400000"/>
          </a:ln>
        </p:spPr>
        <p:txBody>
          <a:bodyPr wrap="none" lIns="0" tIns="0" rIns="0" bIns="0">
            <a:spAutoFit/>
          </a:bodyPr>
          <a:lstStyle>
            <a:defPPr marL="0" marR="0" indent="0" algn="l" defTabSz="914096"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07893" rtl="0" eaLnBrk="1" fontAlgn="auto" latinLnBrk="0" hangingPunct="1">
              <a:lnSpc>
                <a:spcPct val="100000"/>
              </a:lnSpc>
              <a:spcBef>
                <a:spcPts val="0"/>
              </a:spcBef>
              <a:spcAft>
                <a:spcPts val="0"/>
              </a:spcAft>
              <a:buClrTx/>
              <a:buSzTx/>
              <a:buFontTx/>
              <a:buNone/>
              <a:tabLst/>
              <a:defRPr kumimoji="0" sz="1700" b="0" i="0" u="none" strike="noStrike" kern="1200" cap="none" spc="0" normalizeH="0" baseline="0">
                <a:ln>
                  <a:noFill/>
                </a:ln>
                <a:solidFill>
                  <a:srgbClr val="333E47"/>
                </a:solidFill>
                <a:effectLst/>
                <a:uFillTx/>
                <a:latin typeface="+mn-lt"/>
                <a:ea typeface="+mn-ea"/>
                <a:cs typeface="+mn-cs"/>
                <a:sym typeface="Calibri"/>
              </a:defRPr>
            </a:lvl1pPr>
            <a:lvl2pPr marL="456200" marR="0" indent="45632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2pPr>
            <a:lvl3pPr marL="912416" marR="0" indent="912660"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3pPr>
            <a:lvl4pPr marL="1368620" marR="0" indent="136898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4pPr>
            <a:lvl5pPr marL="1824835" marR="0" indent="1825326"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5pPr>
            <a:lvl6pPr marL="2281039" marR="0" indent="228165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6pPr>
            <a:lvl7pPr marL="2737242" marR="0" indent="273798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7pPr>
            <a:lvl8pPr marL="3193448" marR="0" indent="319430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8pPr>
            <a:lvl9pPr marL="3649657" marR="0" indent="365063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9pPr>
          </a:lstStyle>
          <a:p>
            <a:fld id="{86CB4B4D-7CA3-9044-876B-883B54F8677D}" type="slidenum">
              <a:rPr lang="en-GB" smtClean="0">
                <a:latin typeface="Calibri"/>
                <a:ea typeface="Calibri"/>
                <a:cs typeface="Calibri"/>
              </a:rPr>
              <a:pPr/>
              <a:t>6</a:t>
            </a:fld>
            <a:endParaRPr lang="uk-UA">
              <a:latin typeface="Calibri"/>
              <a:ea typeface="Calibri"/>
              <a:cs typeface="Calibri"/>
            </a:endParaRPr>
          </a:p>
        </p:txBody>
      </p:sp>
      <p:sp>
        <p:nvSpPr>
          <p:cNvPr id="14" name="Shape 927">
            <a:extLst>
              <a:ext uri="{FF2B5EF4-FFF2-40B4-BE49-F238E27FC236}">
                <a16:creationId xmlns:a16="http://schemas.microsoft.com/office/drawing/2014/main" id="{16378B99-7939-0247-8386-781B0C7E8916}"/>
              </a:ext>
            </a:extLst>
          </p:cNvPr>
          <p:cNvSpPr/>
          <p:nvPr/>
        </p:nvSpPr>
        <p:spPr>
          <a:xfrm>
            <a:off x="10509211" y="3975953"/>
            <a:ext cx="91944" cy="1488481"/>
          </a:xfrm>
          <a:prstGeom prst="rect">
            <a:avLst/>
          </a:prstGeom>
          <a:ln w="12700">
            <a:miter lim="400000"/>
          </a:ln>
          <a:extLst>
            <a:ext uri="{C572A759-6A51-4108-AA02-DFA0A04FC94B}">
              <ma14:wrappingTextBoxFlag xmlns="" xmlns:ma14="http://schemas.microsoft.com/office/mac/drawingml/2011/main" val="1"/>
            </a:ext>
          </a:extLst>
        </p:spPr>
        <p:txBody>
          <a:bodyPr wrap="none" lIns="45409" tIns="45409" rIns="45409" bIns="45409">
            <a:spAutoFit/>
          </a:bodyPr>
          <a:lstStyle/>
          <a:p>
            <a:pPr marR="454061" algn="r" defTabSz="454061">
              <a:lnSpc>
                <a:spcPct val="90000"/>
              </a:lnSpc>
              <a:defRPr sz="10000" b="1">
                <a:solidFill>
                  <a:srgbClr val="535353"/>
                </a:solidFill>
              </a:defRPr>
            </a:pPr>
            <a:endParaRPr sz="9900" b="1">
              <a:solidFill>
                <a:srgbClr val="FFFFFF"/>
              </a:solidFill>
              <a:latin typeface="Calibri"/>
              <a:cs typeface="Calibri"/>
            </a:endParaRPr>
          </a:p>
        </p:txBody>
      </p:sp>
      <p:grpSp>
        <p:nvGrpSpPr>
          <p:cNvPr id="25" name="Group 24">
            <a:extLst>
              <a:ext uri="{FF2B5EF4-FFF2-40B4-BE49-F238E27FC236}">
                <a16:creationId xmlns:a16="http://schemas.microsoft.com/office/drawing/2014/main" id="{6AA487B5-2A7E-D945-A6C1-89E689198FEA}"/>
              </a:ext>
            </a:extLst>
          </p:cNvPr>
          <p:cNvGrpSpPr/>
          <p:nvPr/>
        </p:nvGrpSpPr>
        <p:grpSpPr>
          <a:xfrm>
            <a:off x="13110009" y="2631566"/>
            <a:ext cx="5951857" cy="5951859"/>
            <a:chOff x="7076123" y="2622929"/>
            <a:chExt cx="5951857" cy="5951859"/>
          </a:xfrm>
        </p:grpSpPr>
        <p:grpSp>
          <p:nvGrpSpPr>
            <p:cNvPr id="26" name="Group 25">
              <a:extLst>
                <a:ext uri="{FF2B5EF4-FFF2-40B4-BE49-F238E27FC236}">
                  <a16:creationId xmlns:a16="http://schemas.microsoft.com/office/drawing/2014/main" id="{9F5CB1FE-3994-0C47-8DB7-729EC9B46FB3}"/>
                </a:ext>
              </a:extLst>
            </p:cNvPr>
            <p:cNvGrpSpPr/>
            <p:nvPr/>
          </p:nvGrpSpPr>
          <p:grpSpPr>
            <a:xfrm>
              <a:off x="7076123" y="2622929"/>
              <a:ext cx="5951857" cy="5951859"/>
              <a:chOff x="7076121" y="2997618"/>
              <a:chExt cx="5951858" cy="5951858"/>
            </a:xfrm>
          </p:grpSpPr>
          <p:sp>
            <p:nvSpPr>
              <p:cNvPr id="28" name="Oval 27">
                <a:extLst>
                  <a:ext uri="{FF2B5EF4-FFF2-40B4-BE49-F238E27FC236}">
                    <a16:creationId xmlns:a16="http://schemas.microsoft.com/office/drawing/2014/main" id="{EF49653D-CD52-8947-AF64-3EDC41B3DDE1}"/>
                  </a:ext>
                </a:extLst>
              </p:cNvPr>
              <p:cNvSpPr/>
              <p:nvPr/>
            </p:nvSpPr>
            <p:spPr>
              <a:xfrm>
                <a:off x="7076121" y="2997618"/>
                <a:ext cx="5951858" cy="595185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0785"/>
                <a:r>
                  <a:rPr lang="en-US">
                    <a:solidFill>
                      <a:prstClr val="white"/>
                    </a:solidFill>
                    <a:latin typeface="Calibri"/>
                  </a:rPr>
                  <a:t>v</a:t>
                </a:r>
              </a:p>
            </p:txBody>
          </p:sp>
          <p:sp>
            <p:nvSpPr>
              <p:cNvPr id="29" name="Rectangle 28">
                <a:extLst>
                  <a:ext uri="{FF2B5EF4-FFF2-40B4-BE49-F238E27FC236}">
                    <a16:creationId xmlns:a16="http://schemas.microsoft.com/office/drawing/2014/main" id="{BC1042F9-FF7F-C94B-AD7E-454A509C12D5}"/>
                  </a:ext>
                </a:extLst>
              </p:cNvPr>
              <p:cNvSpPr/>
              <p:nvPr/>
            </p:nvSpPr>
            <p:spPr>
              <a:xfrm>
                <a:off x="7619469" y="6397016"/>
                <a:ext cx="4912191" cy="1173142"/>
              </a:xfrm>
              <a:prstGeom prst="rect">
                <a:avLst/>
              </a:prstGeom>
            </p:spPr>
            <p:txBody>
              <a:bodyPr wrap="square">
                <a:spAutoFit/>
              </a:bodyPr>
              <a:lstStyle/>
              <a:p>
                <a:pPr algn="ctr" defTabSz="910785">
                  <a:lnSpc>
                    <a:spcPct val="80000"/>
                  </a:lnSpc>
                </a:pPr>
                <a:r>
                  <a:rPr lang="en-GB" sz="4300" b="1" dirty="0">
                    <a:solidFill>
                      <a:srgbClr val="333E47"/>
                    </a:solidFill>
                    <a:latin typeface="Calibri"/>
                  </a:rPr>
                  <a:t>Make it</a:t>
                </a:r>
                <a:br>
                  <a:rPr lang="en-GB" sz="4300" b="1" dirty="0">
                    <a:solidFill>
                      <a:srgbClr val="333E47"/>
                    </a:solidFill>
                    <a:latin typeface="Calibri"/>
                  </a:rPr>
                </a:br>
                <a:r>
                  <a:rPr lang="en-GB" sz="4300" b="1" dirty="0">
                    <a:solidFill>
                      <a:srgbClr val="16C3C0"/>
                    </a:solidFill>
                    <a:latin typeface="Calibri"/>
                  </a:rPr>
                  <a:t>personal</a:t>
                </a:r>
                <a:endParaRPr lang="en-US" sz="4300" b="1" dirty="0">
                  <a:solidFill>
                    <a:srgbClr val="16C3C0"/>
                  </a:solidFill>
                  <a:latin typeface="Calibri"/>
                </a:endParaRPr>
              </a:p>
            </p:txBody>
          </p:sp>
        </p:grpSp>
        <p:pic>
          <p:nvPicPr>
            <p:cNvPr id="27" name="Picture 26" descr="Screenshot 2019-09-25 at 09.22.45.png">
              <a:extLst>
                <a:ext uri="{FF2B5EF4-FFF2-40B4-BE49-F238E27FC236}">
                  <a16:creationId xmlns:a16="http://schemas.microsoft.com/office/drawing/2014/main" id="{9F16E22D-C29D-414D-AE1D-52675E17680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06131" y="3548337"/>
              <a:ext cx="1732053" cy="1830558"/>
            </a:xfrm>
            <a:prstGeom prst="rect">
              <a:avLst/>
            </a:prstGeom>
          </p:spPr>
        </p:pic>
      </p:grpSp>
      <p:grpSp>
        <p:nvGrpSpPr>
          <p:cNvPr id="4" name="Group 3">
            <a:extLst>
              <a:ext uri="{FF2B5EF4-FFF2-40B4-BE49-F238E27FC236}">
                <a16:creationId xmlns:a16="http://schemas.microsoft.com/office/drawing/2014/main" id="{4616B6B7-1B66-4440-8174-A99864A6A158}"/>
              </a:ext>
            </a:extLst>
          </p:cNvPr>
          <p:cNvGrpSpPr/>
          <p:nvPr/>
        </p:nvGrpSpPr>
        <p:grpSpPr>
          <a:xfrm>
            <a:off x="616937" y="2622931"/>
            <a:ext cx="5951857" cy="5951859"/>
            <a:chOff x="616919" y="2622929"/>
            <a:chExt cx="5951857" cy="5951859"/>
          </a:xfrm>
        </p:grpSpPr>
        <p:grpSp>
          <p:nvGrpSpPr>
            <p:cNvPr id="16" name="Group 15">
              <a:extLst>
                <a:ext uri="{FF2B5EF4-FFF2-40B4-BE49-F238E27FC236}">
                  <a16:creationId xmlns:a16="http://schemas.microsoft.com/office/drawing/2014/main" id="{1F0BDC37-49A6-BF41-807E-5B69EA21C416}"/>
                </a:ext>
              </a:extLst>
            </p:cNvPr>
            <p:cNvGrpSpPr/>
            <p:nvPr/>
          </p:nvGrpSpPr>
          <p:grpSpPr>
            <a:xfrm>
              <a:off x="616919" y="2622929"/>
              <a:ext cx="5951857" cy="5951859"/>
              <a:chOff x="616913" y="2997618"/>
              <a:chExt cx="5951858" cy="5951858"/>
            </a:xfrm>
          </p:grpSpPr>
          <p:sp>
            <p:nvSpPr>
              <p:cNvPr id="18" name="Oval 17">
                <a:extLst>
                  <a:ext uri="{FF2B5EF4-FFF2-40B4-BE49-F238E27FC236}">
                    <a16:creationId xmlns:a16="http://schemas.microsoft.com/office/drawing/2014/main" id="{F0296F97-2327-364A-88EA-3751AB1008B6}"/>
                  </a:ext>
                </a:extLst>
              </p:cNvPr>
              <p:cNvSpPr/>
              <p:nvPr/>
            </p:nvSpPr>
            <p:spPr>
              <a:xfrm>
                <a:off x="616913" y="2997618"/>
                <a:ext cx="5951858" cy="595185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0785"/>
                <a:r>
                  <a:rPr lang="en-US">
                    <a:solidFill>
                      <a:prstClr val="white"/>
                    </a:solidFill>
                    <a:latin typeface="Calibri"/>
                  </a:rPr>
                  <a:t>v</a:t>
                </a:r>
              </a:p>
            </p:txBody>
          </p:sp>
          <p:sp>
            <p:nvSpPr>
              <p:cNvPr id="19" name="Rectangle 18">
                <a:extLst>
                  <a:ext uri="{FF2B5EF4-FFF2-40B4-BE49-F238E27FC236}">
                    <a16:creationId xmlns:a16="http://schemas.microsoft.com/office/drawing/2014/main" id="{C5FF9FDB-4C0A-E041-90AB-3422DB4A20C5}"/>
                  </a:ext>
                </a:extLst>
              </p:cNvPr>
              <p:cNvSpPr/>
              <p:nvPr/>
            </p:nvSpPr>
            <p:spPr>
              <a:xfrm>
                <a:off x="1278544" y="6418438"/>
                <a:ext cx="4628598" cy="1198790"/>
              </a:xfrm>
              <a:prstGeom prst="rect">
                <a:avLst/>
              </a:prstGeom>
            </p:spPr>
            <p:txBody>
              <a:bodyPr wrap="square">
                <a:spAutoFit/>
              </a:bodyPr>
              <a:lstStyle/>
              <a:p>
                <a:pPr algn="ctr" defTabSz="910785">
                  <a:lnSpc>
                    <a:spcPct val="80000"/>
                  </a:lnSpc>
                </a:pPr>
                <a:r>
                  <a:rPr lang="en-GB" sz="4300" b="1" dirty="0">
                    <a:solidFill>
                      <a:srgbClr val="333E47"/>
                    </a:solidFill>
                    <a:latin typeface="Calibri"/>
                  </a:rPr>
                  <a:t>Make it</a:t>
                </a:r>
              </a:p>
              <a:p>
                <a:pPr algn="ctr" defTabSz="910785">
                  <a:lnSpc>
                    <a:spcPct val="80000"/>
                  </a:lnSpc>
                </a:pPr>
                <a:r>
                  <a:rPr lang="en-GB" sz="4500" b="1" dirty="0">
                    <a:solidFill>
                      <a:srgbClr val="19C3C0"/>
                    </a:solidFill>
                    <a:latin typeface="Calibri"/>
                  </a:rPr>
                  <a:t>meaningful</a:t>
                </a:r>
                <a:endParaRPr lang="en-US" sz="4500" b="1" dirty="0">
                  <a:solidFill>
                    <a:srgbClr val="19C3C0"/>
                  </a:solidFill>
                  <a:latin typeface="Calibri"/>
                </a:endParaRPr>
              </a:p>
            </p:txBody>
          </p:sp>
        </p:grpSp>
        <p:pic>
          <p:nvPicPr>
            <p:cNvPr id="36" name="Picture 35" descr="Screenshot 2019-09-25 at 09.23.04.png">
              <a:extLst>
                <a:ext uri="{FF2B5EF4-FFF2-40B4-BE49-F238E27FC236}">
                  <a16:creationId xmlns:a16="http://schemas.microsoft.com/office/drawing/2014/main" id="{94EEE26C-F888-3A45-9F5A-1D403F758CA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46193" y="3657247"/>
              <a:ext cx="1695675" cy="1707787"/>
            </a:xfrm>
            <a:prstGeom prst="rect">
              <a:avLst/>
            </a:prstGeom>
          </p:spPr>
        </p:pic>
      </p:grpSp>
      <p:grpSp>
        <p:nvGrpSpPr>
          <p:cNvPr id="5" name="Group 4">
            <a:extLst>
              <a:ext uri="{FF2B5EF4-FFF2-40B4-BE49-F238E27FC236}">
                <a16:creationId xmlns:a16="http://schemas.microsoft.com/office/drawing/2014/main" id="{A3AB0A6C-E666-504A-9C8F-AB03CD2C57B0}"/>
              </a:ext>
            </a:extLst>
          </p:cNvPr>
          <p:cNvGrpSpPr/>
          <p:nvPr/>
        </p:nvGrpSpPr>
        <p:grpSpPr>
          <a:xfrm>
            <a:off x="6886476" y="2606165"/>
            <a:ext cx="5951857" cy="5951859"/>
            <a:chOff x="6886460" y="2606165"/>
            <a:chExt cx="5951858" cy="5951858"/>
          </a:xfrm>
        </p:grpSpPr>
        <p:grpSp>
          <p:nvGrpSpPr>
            <p:cNvPr id="32" name="Group 31">
              <a:extLst>
                <a:ext uri="{FF2B5EF4-FFF2-40B4-BE49-F238E27FC236}">
                  <a16:creationId xmlns:a16="http://schemas.microsoft.com/office/drawing/2014/main" id="{7DB1E725-ADC3-0448-9E39-429588D44F8E}"/>
                </a:ext>
              </a:extLst>
            </p:cNvPr>
            <p:cNvGrpSpPr/>
            <p:nvPr/>
          </p:nvGrpSpPr>
          <p:grpSpPr>
            <a:xfrm>
              <a:off x="6886460" y="2606165"/>
              <a:ext cx="5951858" cy="5951858"/>
              <a:chOff x="13535329" y="2997618"/>
              <a:chExt cx="5951858" cy="5951858"/>
            </a:xfrm>
          </p:grpSpPr>
          <p:sp>
            <p:nvSpPr>
              <p:cNvPr id="34" name="Oval 33">
                <a:extLst>
                  <a:ext uri="{FF2B5EF4-FFF2-40B4-BE49-F238E27FC236}">
                    <a16:creationId xmlns:a16="http://schemas.microsoft.com/office/drawing/2014/main" id="{891158F6-A2F9-EC46-9CEF-8EE98C39D7B7}"/>
                  </a:ext>
                </a:extLst>
              </p:cNvPr>
              <p:cNvSpPr/>
              <p:nvPr/>
            </p:nvSpPr>
            <p:spPr>
              <a:xfrm>
                <a:off x="13535329" y="2997618"/>
                <a:ext cx="5951858" cy="595185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0785"/>
                <a:r>
                  <a:rPr lang="en-US">
                    <a:solidFill>
                      <a:prstClr val="white"/>
                    </a:solidFill>
                    <a:latin typeface="Calibri"/>
                  </a:rPr>
                  <a:t>v</a:t>
                </a:r>
              </a:p>
            </p:txBody>
          </p:sp>
          <p:sp>
            <p:nvSpPr>
              <p:cNvPr id="35" name="Rectangle 34">
                <a:extLst>
                  <a:ext uri="{FF2B5EF4-FFF2-40B4-BE49-F238E27FC236}">
                    <a16:creationId xmlns:a16="http://schemas.microsoft.com/office/drawing/2014/main" id="{02E3B554-871F-5343-A6FD-51078E7029E1}"/>
                  </a:ext>
                </a:extLst>
              </p:cNvPr>
              <p:cNvSpPr/>
              <p:nvPr/>
            </p:nvSpPr>
            <p:spPr>
              <a:xfrm>
                <a:off x="14012518" y="6377103"/>
                <a:ext cx="5043666" cy="1215314"/>
              </a:xfrm>
              <a:prstGeom prst="rect">
                <a:avLst/>
              </a:prstGeom>
            </p:spPr>
            <p:txBody>
              <a:bodyPr wrap="square">
                <a:spAutoFit/>
              </a:bodyPr>
              <a:lstStyle/>
              <a:p>
                <a:pPr algn="ctr" defTabSz="910785">
                  <a:lnSpc>
                    <a:spcPct val="80000"/>
                  </a:lnSpc>
                </a:pPr>
                <a:r>
                  <a:rPr lang="en-GB" sz="4500" b="1" dirty="0">
                    <a:solidFill>
                      <a:srgbClr val="333E47"/>
                    </a:solidFill>
                    <a:latin typeface="Calibri"/>
                  </a:rPr>
                  <a:t>Make it</a:t>
                </a:r>
                <a:br>
                  <a:rPr lang="en-GB" sz="4500" b="1" dirty="0">
                    <a:solidFill>
                      <a:srgbClr val="263039"/>
                    </a:solidFill>
                    <a:latin typeface="Calibri"/>
                  </a:rPr>
                </a:br>
                <a:r>
                  <a:rPr lang="en-GB" sz="4500" b="1" dirty="0">
                    <a:solidFill>
                      <a:srgbClr val="16C3C0"/>
                    </a:solidFill>
                    <a:latin typeface="Calibri"/>
                  </a:rPr>
                  <a:t>focused</a:t>
                </a:r>
                <a:endParaRPr lang="en-US" sz="4500" b="1" dirty="0">
                  <a:solidFill>
                    <a:srgbClr val="16C3C0"/>
                  </a:solidFill>
                  <a:latin typeface="Calibri"/>
                </a:endParaRPr>
              </a:p>
            </p:txBody>
          </p:sp>
        </p:grpSp>
        <p:pic>
          <p:nvPicPr>
            <p:cNvPr id="3" name="Picture 2">
              <a:extLst>
                <a:ext uri="{FF2B5EF4-FFF2-40B4-BE49-F238E27FC236}">
                  <a16:creationId xmlns:a16="http://schemas.microsoft.com/office/drawing/2014/main" id="{8B0B3F11-2050-1446-9883-FEC1A1EEACC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95365" y="3239878"/>
              <a:ext cx="2585443" cy="2486762"/>
            </a:xfrm>
            <a:prstGeom prst="rect">
              <a:avLst/>
            </a:prstGeom>
          </p:spPr>
        </p:pic>
      </p:grpSp>
    </p:spTree>
    <p:extLst>
      <p:ext uri="{BB962C8B-B14F-4D97-AF65-F5344CB8AC3E}">
        <p14:creationId xmlns:p14="http://schemas.microsoft.com/office/powerpoint/2010/main" val="1914784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7" name="Picture 4">
            <a:extLst>
              <a:ext uri="{FF2B5EF4-FFF2-40B4-BE49-F238E27FC236}">
                <a16:creationId xmlns:a16="http://schemas.microsoft.com/office/drawing/2014/main" id="{4804CB9F-A222-489D-9132-7B91831E4F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0468271" cy="115077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179E2E91-4F69-46B5-B8CC-6B0E734C3622}"/>
              </a:ext>
            </a:extLst>
          </p:cNvPr>
          <p:cNvSpPr>
            <a:spLocks noGrp="1"/>
          </p:cNvSpPr>
          <p:nvPr>
            <p:ph type="title"/>
          </p:nvPr>
        </p:nvSpPr>
        <p:spPr>
          <a:xfrm>
            <a:off x="1055704" y="928690"/>
            <a:ext cx="12344401" cy="1399957"/>
          </a:xfrm>
        </p:spPr>
        <p:txBody>
          <a:bodyPr>
            <a:normAutofit/>
          </a:bodyPr>
          <a:lstStyle/>
          <a:p>
            <a:pPr eaLnBrk="1" hangingPunct="1"/>
            <a:r>
              <a:rPr lang="en-US" altLang="en-US" sz="8100" dirty="0">
                <a:solidFill>
                  <a:schemeClr val="bg1"/>
                </a:solidFill>
              </a:rPr>
              <a:t>Think</a:t>
            </a:r>
          </a:p>
        </p:txBody>
      </p:sp>
      <p:sp>
        <p:nvSpPr>
          <p:cNvPr id="142340" name="object 3">
            <a:extLst>
              <a:ext uri="{FF2B5EF4-FFF2-40B4-BE49-F238E27FC236}">
                <a16:creationId xmlns:a16="http://schemas.microsoft.com/office/drawing/2014/main" id="{5D850EF9-71E3-4B2E-ADA1-7AB0F239149C}"/>
              </a:ext>
            </a:extLst>
          </p:cNvPr>
          <p:cNvSpPr txBox="1">
            <a:spLocks noChangeArrowheads="1"/>
          </p:cNvSpPr>
          <p:nvPr/>
        </p:nvSpPr>
        <p:spPr bwMode="auto">
          <a:xfrm>
            <a:off x="1055690" y="2546718"/>
            <a:ext cx="17771574" cy="778674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1pPr>
            <a:lvl2pPr marL="742950" indent="-28575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2pPr>
            <a:lvl3pPr marL="11430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3pPr>
            <a:lvl4pPr marL="16002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4pPr>
            <a:lvl5pPr marL="20574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5pPr>
            <a:lvl6pPr marL="25146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6pPr>
            <a:lvl7pPr marL="29718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7pPr>
            <a:lvl8pPr marL="34290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8pPr>
            <a:lvl9pPr marL="38862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9pPr>
          </a:lstStyle>
          <a:p>
            <a:pPr eaLnBrk="1"/>
            <a:r>
              <a:rPr lang="en-US" altLang="en-US" sz="4600" b="1" dirty="0">
                <a:solidFill>
                  <a:schemeClr val="bg1"/>
                </a:solidFill>
                <a:cs typeface="Calibri" panose="020F0502020204030204" pitchFamily="34" charset="0"/>
              </a:rPr>
              <a:t>…. about somebody who reports to you. </a:t>
            </a:r>
          </a:p>
          <a:p>
            <a:pPr eaLnBrk="1"/>
            <a:r>
              <a:rPr lang="en-US" altLang="en-US" sz="4600" b="1" dirty="0">
                <a:solidFill>
                  <a:schemeClr val="bg1"/>
                </a:solidFill>
                <a:cs typeface="Calibri" panose="020F0502020204030204" pitchFamily="34" charset="0"/>
              </a:rPr>
              <a:t> </a:t>
            </a:r>
          </a:p>
          <a:p>
            <a:pPr eaLnBrk="1"/>
            <a:r>
              <a:rPr lang="en-US" altLang="en-US" sz="4600" b="1" dirty="0">
                <a:solidFill>
                  <a:schemeClr val="bg1"/>
                </a:solidFill>
                <a:cs typeface="Calibri" panose="020F0502020204030204" pitchFamily="34" charset="0"/>
              </a:rPr>
              <a:t>Select </a:t>
            </a:r>
            <a:r>
              <a:rPr lang="en-US" altLang="en-US" sz="4600" b="1" dirty="0">
                <a:solidFill>
                  <a:srgbClr val="FFFF00"/>
                </a:solidFill>
                <a:cs typeface="Calibri" panose="020F0502020204030204" pitchFamily="34" charset="0"/>
              </a:rPr>
              <a:t>one</a:t>
            </a:r>
            <a:r>
              <a:rPr lang="en-US" altLang="en-US" sz="4600" b="1" dirty="0">
                <a:solidFill>
                  <a:schemeClr val="bg1"/>
                </a:solidFill>
                <a:cs typeface="Calibri" panose="020F0502020204030204" pitchFamily="34" charset="0"/>
              </a:rPr>
              <a:t> of their KPIs and write </a:t>
            </a:r>
            <a:r>
              <a:rPr lang="en-US" altLang="en-US" sz="4600" b="1" dirty="0">
                <a:solidFill>
                  <a:srgbClr val="FFFF00"/>
                </a:solidFill>
                <a:cs typeface="Calibri" panose="020F0502020204030204" pitchFamily="34" charset="0"/>
              </a:rPr>
              <a:t>one goal </a:t>
            </a:r>
            <a:r>
              <a:rPr lang="en-US" altLang="en-US" sz="4600" b="1" dirty="0">
                <a:solidFill>
                  <a:schemeClr val="bg1"/>
                </a:solidFill>
                <a:cs typeface="Calibri" panose="020F0502020204030204" pitchFamily="34" charset="0"/>
              </a:rPr>
              <a:t>for the next period.</a:t>
            </a:r>
          </a:p>
          <a:p>
            <a:pPr eaLnBrk="1"/>
            <a:endParaRPr lang="en-US" altLang="en-US" sz="4600" b="1" dirty="0">
              <a:solidFill>
                <a:schemeClr val="bg1"/>
              </a:solidFill>
              <a:cs typeface="Calibri" panose="020F0502020204030204" pitchFamily="34" charset="0"/>
            </a:endParaRPr>
          </a:p>
          <a:p>
            <a:pPr eaLnBrk="1"/>
            <a:r>
              <a:rPr lang="en-US" altLang="en-US" sz="4600" b="1" dirty="0">
                <a:solidFill>
                  <a:schemeClr val="bg1"/>
                </a:solidFill>
                <a:cs typeface="Calibri" panose="020F0502020204030204" pitchFamily="34" charset="0"/>
              </a:rPr>
              <a:t>“They don’t have KPIs?” Think about </a:t>
            </a:r>
            <a:r>
              <a:rPr lang="en-US" altLang="en-US" sz="4600" b="1" dirty="0">
                <a:solidFill>
                  <a:srgbClr val="FFFF00"/>
                </a:solidFill>
                <a:cs typeface="Calibri" panose="020F0502020204030204" pitchFamily="34" charset="0"/>
              </a:rPr>
              <a:t>one goal </a:t>
            </a:r>
            <a:r>
              <a:rPr lang="en-US" altLang="en-US" sz="4600" b="1" dirty="0">
                <a:solidFill>
                  <a:schemeClr val="bg1"/>
                </a:solidFill>
                <a:cs typeface="Calibri" panose="020F0502020204030204" pitchFamily="34" charset="0"/>
              </a:rPr>
              <a:t>you would like them to achieve in the next period. If they did it well:</a:t>
            </a:r>
          </a:p>
          <a:p>
            <a:pPr eaLnBrk="1"/>
            <a:endParaRPr lang="en-US" altLang="en-US" sz="4600" b="1" dirty="0">
              <a:solidFill>
                <a:schemeClr val="bg1"/>
              </a:solidFill>
              <a:cs typeface="Calibri" panose="020F0502020204030204" pitchFamily="34" charset="0"/>
            </a:endParaRPr>
          </a:p>
          <a:p>
            <a:pPr marL="684926" indent="-684926">
              <a:buFont typeface="Arial" panose="020B0604020202020204" pitchFamily="34" charset="0"/>
              <a:buChar char="•"/>
            </a:pPr>
            <a:r>
              <a:rPr lang="en-US" altLang="en-US" sz="4600" b="1" dirty="0">
                <a:solidFill>
                  <a:schemeClr val="bg1"/>
                </a:solidFill>
                <a:cs typeface="Calibri" panose="020F0502020204030204" pitchFamily="34" charset="0"/>
              </a:rPr>
              <a:t>What would the result be?</a:t>
            </a:r>
          </a:p>
          <a:p>
            <a:pPr marL="684926" indent="-684926">
              <a:buFont typeface="Arial" panose="020B0604020202020204" pitchFamily="34" charset="0"/>
              <a:buChar char="•"/>
            </a:pPr>
            <a:r>
              <a:rPr lang="en-US" altLang="en-US" sz="4600" b="1" dirty="0">
                <a:solidFill>
                  <a:schemeClr val="bg1"/>
                </a:solidFill>
                <a:cs typeface="Calibri" panose="020F0502020204030204" pitchFamily="34" charset="0"/>
              </a:rPr>
              <a:t>How would things be better? </a:t>
            </a:r>
          </a:p>
          <a:p>
            <a:pPr marL="684926" indent="-684926">
              <a:buFont typeface="Arial" panose="020B0604020202020204" pitchFamily="34" charset="0"/>
              <a:buChar char="•"/>
            </a:pPr>
            <a:r>
              <a:rPr lang="en-US" altLang="en-US" sz="4600" b="1" dirty="0">
                <a:solidFill>
                  <a:schemeClr val="bg1"/>
                </a:solidFill>
                <a:cs typeface="Calibri" panose="020F0502020204030204" pitchFamily="34" charset="0"/>
              </a:rPr>
              <a:t>What would people be saying?</a:t>
            </a:r>
            <a:br>
              <a:rPr lang="en-US" sz="4600" dirty="0">
                <a:solidFill>
                  <a:schemeClr val="bg1"/>
                </a:solidFill>
              </a:rPr>
            </a:br>
            <a:endParaRPr lang="en-US" altLang="en-US" sz="4600" b="1" dirty="0">
              <a:solidFill>
                <a:schemeClr val="bg1"/>
              </a:solidFill>
              <a:latin typeface="Helvetica" panose="020B0604020202020204" pitchFamily="34" charset="0"/>
            </a:endParaRPr>
          </a:p>
        </p:txBody>
      </p:sp>
      <p:pic>
        <p:nvPicPr>
          <p:cNvPr id="5" name="Picture 4" descr="Al-Futtaim-logo-FCDAD671B6-seeklogo.com 2.png">
            <a:extLst>
              <a:ext uri="{FF2B5EF4-FFF2-40B4-BE49-F238E27FC236}">
                <a16:creationId xmlns:a16="http://schemas.microsoft.com/office/drawing/2014/main" id="{D1E35F31-EFA1-244D-A1E9-19435E980CC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pic>
        <p:nvPicPr>
          <p:cNvPr id="6" name="Picture 5">
            <a:extLst>
              <a:ext uri="{FF2B5EF4-FFF2-40B4-BE49-F238E27FC236}">
                <a16:creationId xmlns:a16="http://schemas.microsoft.com/office/drawing/2014/main" id="{D9B20B6B-9CE4-45C4-BF73-ED4D870FA90B}"/>
              </a:ext>
            </a:extLst>
          </p:cNvPr>
          <p:cNvPicPr>
            <a:picLocks noChangeAspect="1"/>
          </p:cNvPicPr>
          <p:nvPr/>
        </p:nvPicPr>
        <p:blipFill rotWithShape="1">
          <a:blip r:embed="rId5">
            <a:clrChange>
              <a:clrFrom>
                <a:srgbClr val="000000">
                  <a:alpha val="0"/>
                </a:srgbClr>
              </a:clrFrom>
              <a:clrTo>
                <a:srgbClr val="000000">
                  <a:alpha val="0"/>
                </a:srgbClr>
              </a:clrTo>
            </a:clrChange>
            <a:biLevel thresh="25000"/>
            <a:extLst>
              <a:ext uri="{28A0092B-C50C-407E-A947-70E740481C1C}">
                <a14:useLocalDpi xmlns:a14="http://schemas.microsoft.com/office/drawing/2010/main" val="0"/>
              </a:ext>
            </a:extLst>
          </a:blip>
          <a:srcRect l="27474" b="28026"/>
          <a:stretch/>
        </p:blipFill>
        <p:spPr>
          <a:xfrm>
            <a:off x="16074815" y="775523"/>
            <a:ext cx="4029285" cy="1553123"/>
          </a:xfrm>
          <a:prstGeom prst="rect">
            <a:avLst/>
          </a:prstGeom>
        </p:spPr>
      </p:pic>
    </p:spTree>
    <p:extLst>
      <p:ext uri="{BB962C8B-B14F-4D97-AF65-F5344CB8AC3E}">
        <p14:creationId xmlns:p14="http://schemas.microsoft.com/office/powerpoint/2010/main" val="2810230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2340">
                                            <p:txEl>
                                              <p:pRg st="0" end="0"/>
                                            </p:txEl>
                                          </p:spTgt>
                                        </p:tgtEl>
                                        <p:attrNameLst>
                                          <p:attrName>style.visibility</p:attrName>
                                        </p:attrNameLst>
                                      </p:cBhvr>
                                      <p:to>
                                        <p:strVal val="visible"/>
                                      </p:to>
                                    </p:set>
                                    <p:animEffect transition="in" filter="fade">
                                      <p:cBhvr>
                                        <p:cTn id="7" dur="500"/>
                                        <p:tgtEl>
                                          <p:spTgt spid="14234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2340">
                                            <p:txEl>
                                              <p:pRg st="1" end="1"/>
                                            </p:txEl>
                                          </p:spTgt>
                                        </p:tgtEl>
                                        <p:attrNameLst>
                                          <p:attrName>style.visibility</p:attrName>
                                        </p:attrNameLst>
                                      </p:cBhvr>
                                      <p:to>
                                        <p:strVal val="visible"/>
                                      </p:to>
                                    </p:set>
                                    <p:animEffect transition="in" filter="fade">
                                      <p:cBhvr>
                                        <p:cTn id="12" dur="500"/>
                                        <p:tgtEl>
                                          <p:spTgt spid="14234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2340">
                                            <p:txEl>
                                              <p:pRg st="2" end="2"/>
                                            </p:txEl>
                                          </p:spTgt>
                                        </p:tgtEl>
                                        <p:attrNameLst>
                                          <p:attrName>style.visibility</p:attrName>
                                        </p:attrNameLst>
                                      </p:cBhvr>
                                      <p:to>
                                        <p:strVal val="visible"/>
                                      </p:to>
                                    </p:set>
                                    <p:animEffect transition="in" filter="fade">
                                      <p:cBhvr>
                                        <p:cTn id="17" dur="500"/>
                                        <p:tgtEl>
                                          <p:spTgt spid="14234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2340">
                                            <p:txEl>
                                              <p:pRg st="4" end="4"/>
                                            </p:txEl>
                                          </p:spTgt>
                                        </p:tgtEl>
                                        <p:attrNameLst>
                                          <p:attrName>style.visibility</p:attrName>
                                        </p:attrNameLst>
                                      </p:cBhvr>
                                      <p:to>
                                        <p:strVal val="visible"/>
                                      </p:to>
                                    </p:set>
                                    <p:animEffect transition="in" filter="fade">
                                      <p:cBhvr>
                                        <p:cTn id="22" dur="500"/>
                                        <p:tgtEl>
                                          <p:spTgt spid="14234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2340">
                                            <p:txEl>
                                              <p:pRg st="6" end="6"/>
                                            </p:txEl>
                                          </p:spTgt>
                                        </p:tgtEl>
                                        <p:attrNameLst>
                                          <p:attrName>style.visibility</p:attrName>
                                        </p:attrNameLst>
                                      </p:cBhvr>
                                      <p:to>
                                        <p:strVal val="visible"/>
                                      </p:to>
                                    </p:set>
                                    <p:animEffect transition="in" filter="fade">
                                      <p:cBhvr>
                                        <p:cTn id="27" dur="500"/>
                                        <p:tgtEl>
                                          <p:spTgt spid="142340">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42340">
                                            <p:txEl>
                                              <p:pRg st="7" end="7"/>
                                            </p:txEl>
                                          </p:spTgt>
                                        </p:tgtEl>
                                        <p:attrNameLst>
                                          <p:attrName>style.visibility</p:attrName>
                                        </p:attrNameLst>
                                      </p:cBhvr>
                                      <p:to>
                                        <p:strVal val="visible"/>
                                      </p:to>
                                    </p:set>
                                    <p:animEffect transition="in" filter="fade">
                                      <p:cBhvr>
                                        <p:cTn id="32" dur="500"/>
                                        <p:tgtEl>
                                          <p:spTgt spid="142340">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42340">
                                            <p:txEl>
                                              <p:pRg st="8" end="8"/>
                                            </p:txEl>
                                          </p:spTgt>
                                        </p:tgtEl>
                                        <p:attrNameLst>
                                          <p:attrName>style.visibility</p:attrName>
                                        </p:attrNameLst>
                                      </p:cBhvr>
                                      <p:to>
                                        <p:strVal val="visible"/>
                                      </p:to>
                                    </p:set>
                                    <p:animEffect transition="in" filter="fade">
                                      <p:cBhvr>
                                        <p:cTn id="37" dur="500"/>
                                        <p:tgtEl>
                                          <p:spTgt spid="14234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 name="Shape 737"/>
          <p:cNvSpPr>
            <a:spLocks noGrp="1"/>
          </p:cNvSpPr>
          <p:nvPr>
            <p:ph type="sldNum" sz="quarter" idx="4294967295"/>
          </p:nvPr>
        </p:nvSpPr>
        <p:spPr>
          <a:xfrm>
            <a:off x="18962446" y="777892"/>
            <a:ext cx="136493" cy="323165"/>
          </a:xfrm>
          <a:prstGeom prst="rect">
            <a:avLst/>
          </a:prstGeom>
          <a:extLst>
            <a:ext uri="{C572A759-6A51-4108-AA02-DFA0A04FC94B}">
              <ma14:wrappingTextBoxFlag xmlns="" xmlns:ma14="http://schemas.microsoft.com/office/mac/drawingml/2011/main" val="1"/>
            </a:ext>
          </a:extLst>
        </p:spPr>
        <p:txBody>
          <a:bodyPr/>
          <a:lstStyle>
            <a:lvl1pPr>
              <a:defRPr>
                <a:solidFill>
                  <a:srgbClr val="FFFFFF"/>
                </a:solidFill>
              </a:defRPr>
            </a:lvl1pPr>
          </a:lstStyle>
          <a:p>
            <a:fld id="{86CB4B4D-7CA3-9044-876B-883B54F8677D}" type="slidenum">
              <a:t>8</a:t>
            </a:fld>
            <a:endParaRPr dirty="0"/>
          </a:p>
        </p:txBody>
      </p:sp>
      <p:sp>
        <p:nvSpPr>
          <p:cNvPr id="738" name="Shape 738"/>
          <p:cNvSpPr/>
          <p:nvPr/>
        </p:nvSpPr>
        <p:spPr>
          <a:xfrm rot="16200000">
            <a:off x="-4665213" y="4642951"/>
            <a:ext cx="11309354" cy="2023466"/>
          </a:xfrm>
          <a:prstGeom prst="rect">
            <a:avLst/>
          </a:prstGeom>
          <a:solidFill>
            <a:srgbClr val="F82D51"/>
          </a:solidFill>
          <a:ln w="12700">
            <a:miter lim="400000"/>
          </a:ln>
          <a:effectLst>
            <a:outerShdw blurRad="38100" dist="23000" dir="5400000" rotWithShape="0">
              <a:srgbClr val="000000">
                <a:alpha val="35000"/>
              </a:srgbClr>
            </a:outerShdw>
          </a:effectLst>
        </p:spPr>
        <p:txBody>
          <a:bodyPr lIns="45651" tIns="45651" rIns="45651" bIns="45651" anchor="ctr"/>
          <a:lstStyle/>
          <a:p>
            <a:pPr algn="ctr" defTabSz="911240">
              <a:defRPr>
                <a:solidFill>
                  <a:srgbClr val="FFFFFF"/>
                </a:solidFill>
                <a:latin typeface="Helvetica Light"/>
                <a:ea typeface="Helvetica Light"/>
                <a:cs typeface="Helvetica Light"/>
                <a:sym typeface="Helvetica Light"/>
              </a:defRPr>
            </a:pPr>
            <a:endParaRPr dirty="0"/>
          </a:p>
        </p:txBody>
      </p:sp>
      <p:sp>
        <p:nvSpPr>
          <p:cNvPr id="739" name="Shape 739"/>
          <p:cNvSpPr/>
          <p:nvPr/>
        </p:nvSpPr>
        <p:spPr>
          <a:xfrm rot="16200000">
            <a:off x="-4286187" y="5370678"/>
            <a:ext cx="10238662" cy="830997"/>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gn="ctr">
              <a:defRPr sz="4700" b="1" spc="-149">
                <a:solidFill>
                  <a:srgbClr val="FFFFFF"/>
                </a:solidFill>
              </a:defRPr>
            </a:lvl1pPr>
          </a:lstStyle>
          <a:p>
            <a:r>
              <a:rPr lang="en-GB" sz="5400" dirty="0"/>
              <a:t>Make it meaningful</a:t>
            </a:r>
            <a:endParaRPr sz="5400" dirty="0"/>
          </a:p>
        </p:txBody>
      </p:sp>
      <p:pic>
        <p:nvPicPr>
          <p:cNvPr id="741" name="image10.png" descr="image001 copy.png"/>
          <p:cNvPicPr>
            <a:picLocks noChangeAspect="1"/>
          </p:cNvPicPr>
          <p:nvPr/>
        </p:nvPicPr>
        <p:blipFill>
          <a:blip r:embed="rId3"/>
          <a:stretch>
            <a:fillRect/>
          </a:stretch>
        </p:blipFill>
        <p:spPr>
          <a:xfrm>
            <a:off x="18948454" y="10247472"/>
            <a:ext cx="815975" cy="711066"/>
          </a:xfrm>
          <a:prstGeom prst="rect">
            <a:avLst/>
          </a:prstGeom>
          <a:ln w="12700">
            <a:miter lim="400000"/>
          </a:ln>
        </p:spPr>
      </p:pic>
      <p:pic>
        <p:nvPicPr>
          <p:cNvPr id="8" name="Picture 7" descr="Al-Futtaim-logo-FCDAD671B6-seeklogo.com 2.png">
            <a:extLst>
              <a:ext uri="{FF2B5EF4-FFF2-40B4-BE49-F238E27FC236}">
                <a16:creationId xmlns:a16="http://schemas.microsoft.com/office/drawing/2014/main" id="{DDE7CB1C-A669-0240-AFFD-B6A7DAD132B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8169" y="10222158"/>
            <a:ext cx="776790" cy="755702"/>
          </a:xfrm>
          <a:prstGeom prst="rect">
            <a:avLst/>
          </a:prstGeom>
        </p:spPr>
      </p:pic>
      <p:pic>
        <p:nvPicPr>
          <p:cNvPr id="11" name="Picture 10" descr="2017_06_10_AF-128.jpg">
            <a:extLst>
              <a:ext uri="{FF2B5EF4-FFF2-40B4-BE49-F238E27FC236}">
                <a16:creationId xmlns:a16="http://schemas.microsoft.com/office/drawing/2014/main" id="{BE1C9465-8E9F-D241-B1CE-8254E04EF80B}"/>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6228"/>
          <a:stretch/>
        </p:blipFill>
        <p:spPr>
          <a:xfrm>
            <a:off x="1992503" y="8"/>
            <a:ext cx="18111597" cy="11302993"/>
          </a:xfrm>
          <a:prstGeom prst="rect">
            <a:avLst/>
          </a:prstGeom>
        </p:spPr>
      </p:pic>
      <p:pic>
        <p:nvPicPr>
          <p:cNvPr id="9" name="image10.png">
            <a:extLst>
              <a:ext uri="{FF2B5EF4-FFF2-40B4-BE49-F238E27FC236}">
                <a16:creationId xmlns:a16="http://schemas.microsoft.com/office/drawing/2014/main" id="{E7C961CD-4E1D-E744-8987-93816DF7326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943656" y="10244154"/>
            <a:ext cx="815975" cy="71120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spTree>
    <p:extLst>
      <p:ext uri="{BB962C8B-B14F-4D97-AF65-F5344CB8AC3E}">
        <p14:creationId xmlns:p14="http://schemas.microsoft.com/office/powerpoint/2010/main" val="2642265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4E602E-6AE5-6048-AFE2-1B9F7431E57E}"/>
              </a:ext>
            </a:extLst>
          </p:cNvPr>
          <p:cNvSpPr>
            <a:spLocks noGrp="1"/>
          </p:cNvSpPr>
          <p:nvPr>
            <p:ph type="sldNum" sz="quarter" idx="2"/>
          </p:nvPr>
        </p:nvSpPr>
        <p:spPr>
          <a:xfrm>
            <a:off x="18994922" y="777895"/>
            <a:ext cx="103995" cy="246221"/>
          </a:xfrm>
        </p:spPr>
        <p:txBody>
          <a:bodyPr/>
          <a:lstStyle/>
          <a:p>
            <a:fld id="{86CB4B4D-7CA3-9044-876B-883B54F8677D}" type="slidenum">
              <a:rPr lang="en-GB">
                <a:latin typeface="Calibri"/>
                <a:ea typeface="Calibri"/>
                <a:cs typeface="Calibri"/>
              </a:rPr>
              <a:pPr/>
              <a:t>9</a:t>
            </a:fld>
            <a:endParaRPr lang="en-GB" dirty="0">
              <a:latin typeface="Calibri"/>
              <a:ea typeface="Calibri"/>
              <a:cs typeface="Calibri"/>
            </a:endParaRPr>
          </a:p>
        </p:txBody>
      </p:sp>
      <p:sp>
        <p:nvSpPr>
          <p:cNvPr id="5" name="Shape 927">
            <a:extLst>
              <a:ext uri="{FF2B5EF4-FFF2-40B4-BE49-F238E27FC236}">
                <a16:creationId xmlns:a16="http://schemas.microsoft.com/office/drawing/2014/main" id="{A1CA3ACE-2E64-7944-8A22-81907D28F756}"/>
              </a:ext>
            </a:extLst>
          </p:cNvPr>
          <p:cNvSpPr/>
          <p:nvPr/>
        </p:nvSpPr>
        <p:spPr>
          <a:xfrm>
            <a:off x="10509080" y="4136524"/>
            <a:ext cx="91768" cy="1486692"/>
          </a:xfrm>
          <a:prstGeom prst="rect">
            <a:avLst/>
          </a:prstGeom>
          <a:ln w="12700">
            <a:miter lim="400000"/>
          </a:ln>
          <a:extLst>
            <a:ext uri="{C572A759-6A51-4108-AA02-DFA0A04FC94B}">
              <ma14:wrappingTextBoxFlag xmlns="" xmlns:ma14="http://schemas.microsoft.com/office/mac/drawingml/2011/main" val="1"/>
            </a:ext>
          </a:extLst>
        </p:spPr>
        <p:txBody>
          <a:bodyPr wrap="none" lIns="45381" tIns="45381" rIns="45381" bIns="45381">
            <a:spAutoFit/>
          </a:bodyPr>
          <a:lstStyle/>
          <a:p>
            <a:pPr marR="453789" algn="r" defTabSz="453789">
              <a:lnSpc>
                <a:spcPct val="90000"/>
              </a:lnSpc>
              <a:defRPr sz="10000" b="1">
                <a:solidFill>
                  <a:srgbClr val="535353"/>
                </a:solidFill>
              </a:defRPr>
            </a:pPr>
            <a:endParaRPr sz="9900" b="1">
              <a:solidFill>
                <a:srgbClr val="FFFFFF"/>
              </a:solidFill>
              <a:latin typeface="Calibri"/>
              <a:ea typeface="Calibri"/>
              <a:cs typeface="Calibri"/>
            </a:endParaRPr>
          </a:p>
        </p:txBody>
      </p:sp>
      <p:sp>
        <p:nvSpPr>
          <p:cNvPr id="8" name="Slide Number Placeholder 1">
            <a:extLst>
              <a:ext uri="{FF2B5EF4-FFF2-40B4-BE49-F238E27FC236}">
                <a16:creationId xmlns:a16="http://schemas.microsoft.com/office/drawing/2014/main" id="{3B1EA580-9689-9647-AE8A-3D7F41DDA3C3}"/>
              </a:ext>
            </a:extLst>
          </p:cNvPr>
          <p:cNvSpPr txBox="1">
            <a:spLocks/>
          </p:cNvSpPr>
          <p:nvPr/>
        </p:nvSpPr>
        <p:spPr>
          <a:xfrm>
            <a:off x="18988411" y="566719"/>
            <a:ext cx="110494" cy="261610"/>
          </a:xfrm>
          <a:prstGeom prst="rect">
            <a:avLst/>
          </a:prstGeom>
          <a:ln w="12700">
            <a:miter lim="400000"/>
          </a:ln>
        </p:spPr>
        <p:txBody>
          <a:bodyPr wrap="none" lIns="0" tIns="0" rIns="0" bIns="0">
            <a:spAutoFit/>
          </a:bodyPr>
          <a:lstStyle>
            <a:defPPr marL="0" marR="0" indent="0" algn="l" defTabSz="914096"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07893" rtl="0" eaLnBrk="1" fontAlgn="auto" latinLnBrk="0" hangingPunct="1">
              <a:lnSpc>
                <a:spcPct val="100000"/>
              </a:lnSpc>
              <a:spcBef>
                <a:spcPts val="0"/>
              </a:spcBef>
              <a:spcAft>
                <a:spcPts val="0"/>
              </a:spcAft>
              <a:buClrTx/>
              <a:buSzTx/>
              <a:buFontTx/>
              <a:buNone/>
              <a:tabLst/>
              <a:defRPr kumimoji="0" sz="1700" b="0" i="0" u="none" strike="noStrike" kern="1200" cap="none" spc="0" normalizeH="0" baseline="0">
                <a:ln>
                  <a:noFill/>
                </a:ln>
                <a:solidFill>
                  <a:srgbClr val="333E47"/>
                </a:solidFill>
                <a:effectLst/>
                <a:uFillTx/>
                <a:latin typeface="+mn-lt"/>
                <a:ea typeface="+mn-ea"/>
                <a:cs typeface="+mn-cs"/>
                <a:sym typeface="Calibri"/>
              </a:defRPr>
            </a:lvl1pPr>
            <a:lvl2pPr marL="456200" marR="0" indent="45632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2pPr>
            <a:lvl3pPr marL="912416" marR="0" indent="912660"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3pPr>
            <a:lvl4pPr marL="1368620" marR="0" indent="136898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4pPr>
            <a:lvl5pPr marL="1824835" marR="0" indent="1825326"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5pPr>
            <a:lvl6pPr marL="2281039" marR="0" indent="228165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6pPr>
            <a:lvl7pPr marL="2737242" marR="0" indent="2737981"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7pPr>
            <a:lvl8pPr marL="3193448" marR="0" indent="3194307"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8pPr>
            <a:lvl9pPr marL="3649657" marR="0" indent="3650639" algn="l" defTabSz="912416" rtl="0" eaLnBrk="1" fontAlgn="auto" latinLnBrk="0" hangingPunct="1">
              <a:lnSpc>
                <a:spcPct val="100000"/>
              </a:lnSpc>
              <a:spcBef>
                <a:spcPts val="0"/>
              </a:spcBef>
              <a:spcAft>
                <a:spcPts val="0"/>
              </a:spcAft>
              <a:buClrTx/>
              <a:buSzTx/>
              <a:buFontTx/>
              <a:buNone/>
              <a:tabLst/>
              <a:defRPr kumimoji="0" sz="1600" b="0" i="0" u="none" strike="noStrike" kern="1200" cap="none" spc="0" normalizeH="0" baseline="0">
                <a:ln>
                  <a:noFill/>
                </a:ln>
                <a:solidFill>
                  <a:schemeClr val="tx1"/>
                </a:solidFill>
                <a:effectLst/>
                <a:uFillTx/>
                <a:latin typeface="+mn-lt"/>
                <a:ea typeface="+mn-ea"/>
                <a:cs typeface="+mn-cs"/>
                <a:sym typeface="Calibri"/>
              </a:defRPr>
            </a:lvl9pPr>
          </a:lstStyle>
          <a:p>
            <a:fld id="{86CB4B4D-7CA3-9044-876B-883B54F8677D}" type="slidenum">
              <a:rPr lang="en-GB" smtClean="0">
                <a:latin typeface="Calibri"/>
                <a:ea typeface="Calibri"/>
                <a:cs typeface="Calibri"/>
              </a:rPr>
              <a:pPr/>
              <a:t>9</a:t>
            </a:fld>
            <a:endParaRPr lang="uk-UA">
              <a:latin typeface="Calibri"/>
              <a:ea typeface="Calibri"/>
              <a:cs typeface="Calibri"/>
            </a:endParaRPr>
          </a:p>
        </p:txBody>
      </p:sp>
      <p:pic>
        <p:nvPicPr>
          <p:cNvPr id="13" name="image10.png">
            <a:extLst>
              <a:ext uri="{FF2B5EF4-FFF2-40B4-BE49-F238E27FC236}">
                <a16:creationId xmlns:a16="http://schemas.microsoft.com/office/drawing/2014/main" id="{11F8A734-3DD8-FD46-A664-6B241B5525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43656" y="10244154"/>
            <a:ext cx="815975" cy="71120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400000"/>
                <a:headEnd/>
                <a:tailEnd/>
              </a14:hiddenLine>
            </a:ext>
          </a:extLst>
        </p:spPr>
      </p:pic>
      <p:pic>
        <p:nvPicPr>
          <p:cNvPr id="11" name="Picture 10" descr="Al-Futtaim-logo-FCDAD671B6-seeklogo.com 2.png">
            <a:extLst>
              <a:ext uri="{FF2B5EF4-FFF2-40B4-BE49-F238E27FC236}">
                <a16:creationId xmlns:a16="http://schemas.microsoft.com/office/drawing/2014/main" id="{C99BCCDD-D997-D445-9B54-7687494F9F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2195" y="10222158"/>
            <a:ext cx="776790" cy="755702"/>
          </a:xfrm>
          <a:prstGeom prst="rect">
            <a:avLst/>
          </a:prstGeom>
        </p:spPr>
      </p:pic>
      <p:sp>
        <p:nvSpPr>
          <p:cNvPr id="14" name="Title 1">
            <a:extLst>
              <a:ext uri="{FF2B5EF4-FFF2-40B4-BE49-F238E27FC236}">
                <a16:creationId xmlns:a16="http://schemas.microsoft.com/office/drawing/2014/main" id="{BCDF1331-ABDE-CA44-9215-8ECF742C46D6}"/>
              </a:ext>
            </a:extLst>
          </p:cNvPr>
          <p:cNvSpPr>
            <a:spLocks noGrp="1"/>
          </p:cNvSpPr>
          <p:nvPr>
            <p:ph type="title"/>
          </p:nvPr>
        </p:nvSpPr>
        <p:spPr>
          <a:xfrm>
            <a:off x="1055687" y="928690"/>
            <a:ext cx="16451728" cy="1399957"/>
          </a:xfrm>
        </p:spPr>
        <p:txBody>
          <a:bodyPr>
            <a:normAutofit fontScale="90000"/>
          </a:bodyPr>
          <a:lstStyle/>
          <a:p>
            <a:pPr eaLnBrk="1" hangingPunct="1"/>
            <a:r>
              <a:rPr lang="en-US" altLang="en-US" sz="8100" dirty="0">
                <a:solidFill>
                  <a:schemeClr val="bg1"/>
                </a:solidFill>
              </a:rPr>
              <a:t>People want to do work that is </a:t>
            </a:r>
            <a:r>
              <a:rPr lang="en-US" altLang="en-US" sz="8100" dirty="0">
                <a:solidFill>
                  <a:srgbClr val="16C3C0"/>
                </a:solidFill>
              </a:rPr>
              <a:t>meaningful</a:t>
            </a:r>
          </a:p>
        </p:txBody>
      </p:sp>
      <p:sp>
        <p:nvSpPr>
          <p:cNvPr id="15" name="object 3">
            <a:extLst>
              <a:ext uri="{FF2B5EF4-FFF2-40B4-BE49-F238E27FC236}">
                <a16:creationId xmlns:a16="http://schemas.microsoft.com/office/drawing/2014/main" id="{4AA513EA-A1FD-4943-A9DA-A88F30DF489A}"/>
              </a:ext>
            </a:extLst>
          </p:cNvPr>
          <p:cNvSpPr txBox="1">
            <a:spLocks noChangeArrowheads="1"/>
          </p:cNvSpPr>
          <p:nvPr/>
        </p:nvSpPr>
        <p:spPr bwMode="auto">
          <a:xfrm>
            <a:off x="1148985" y="3596603"/>
            <a:ext cx="17771574" cy="369331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1pPr>
            <a:lvl2pPr marL="742950" indent="-28575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2pPr>
            <a:lvl3pPr marL="11430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3pPr>
            <a:lvl4pPr marL="16002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4pPr>
            <a:lvl5pPr marL="2057400" indent="-228600" defTabSz="912813">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5pPr>
            <a:lvl6pPr marL="25146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6pPr>
            <a:lvl7pPr marL="29718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7pPr>
            <a:lvl8pPr marL="34290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8pPr>
            <a:lvl9pPr marL="3886200" indent="-228600" defTabSz="912813" eaLnBrk="0" fontAlgn="base" hangingPunct="0">
              <a:spcBef>
                <a:spcPct val="0"/>
              </a:spcBef>
              <a:spcAft>
                <a:spcPct val="0"/>
              </a:spcAft>
              <a:defRPr sz="1600">
                <a:solidFill>
                  <a:srgbClr val="000000"/>
                </a:solidFill>
                <a:latin typeface="Calibri" panose="020F0502020204030204" pitchFamily="34" charset="0"/>
                <a:ea typeface="MS PGothic" panose="020B0600070205080204" pitchFamily="34" charset="-128"/>
                <a:sym typeface="Calibri" panose="020F0502020204030204" pitchFamily="34" charset="0"/>
              </a:defRPr>
            </a:lvl9pPr>
          </a:lstStyle>
          <a:p>
            <a:pPr eaLnBrk="1"/>
            <a:r>
              <a:rPr lang="en-GB" altLang="en-US" sz="4800" b="1" dirty="0">
                <a:solidFill>
                  <a:schemeClr val="bg1"/>
                </a:solidFill>
                <a:cs typeface="Calibri" panose="020F0502020204030204" pitchFamily="34" charset="0"/>
              </a:rPr>
              <a:t>In a study across 26 industries, 90% of employees were willing </a:t>
            </a:r>
            <a:br>
              <a:rPr lang="en-GB" altLang="en-US" sz="4800" b="1" dirty="0">
                <a:solidFill>
                  <a:schemeClr val="bg1"/>
                </a:solidFill>
                <a:cs typeface="Calibri" panose="020F0502020204030204" pitchFamily="34" charset="0"/>
              </a:rPr>
            </a:br>
            <a:r>
              <a:rPr lang="en-GB" altLang="en-US" sz="4800" b="1" dirty="0">
                <a:solidFill>
                  <a:schemeClr val="bg1"/>
                </a:solidFill>
                <a:cs typeface="Calibri" panose="020F0502020204030204" pitchFamily="34" charset="0"/>
              </a:rPr>
              <a:t>to </a:t>
            </a:r>
            <a:r>
              <a:rPr lang="en-GB" altLang="en-US" sz="4800" b="1" dirty="0">
                <a:solidFill>
                  <a:schemeClr val="tx1"/>
                </a:solidFill>
                <a:cs typeface="Calibri" panose="020F0502020204030204" pitchFamily="34" charset="0"/>
              </a:rPr>
              <a:t>earn less</a:t>
            </a:r>
            <a:r>
              <a:rPr lang="en-GB" altLang="en-US" sz="4800" b="1" dirty="0">
                <a:solidFill>
                  <a:schemeClr val="bg1"/>
                </a:solidFill>
                <a:cs typeface="Calibri" panose="020F0502020204030204" pitchFamily="34" charset="0"/>
              </a:rPr>
              <a:t> in return for greater meaning at work. </a:t>
            </a:r>
          </a:p>
          <a:p>
            <a:pPr eaLnBrk="1"/>
            <a:endParaRPr lang="en-GB" altLang="en-US" sz="4800" b="1" dirty="0">
              <a:solidFill>
                <a:schemeClr val="bg1"/>
              </a:solidFill>
              <a:cs typeface="Calibri" panose="020F0502020204030204" pitchFamily="34" charset="0"/>
            </a:endParaRPr>
          </a:p>
          <a:p>
            <a:pPr eaLnBrk="1"/>
            <a:r>
              <a:rPr lang="en-GB" altLang="en-US" sz="4800" b="1" dirty="0">
                <a:solidFill>
                  <a:schemeClr val="bg1"/>
                </a:solidFill>
                <a:cs typeface="Calibri" panose="020F0502020204030204" pitchFamily="34" charset="0"/>
              </a:rPr>
              <a:t>They were willing to forgo 23% of their future lifetime earnings, on average. </a:t>
            </a:r>
            <a:endParaRPr lang="en-GB" sz="4800" dirty="0">
              <a:solidFill>
                <a:schemeClr val="bg1"/>
              </a:solidFill>
              <a:sym typeface="Calibri"/>
            </a:endParaRPr>
          </a:p>
        </p:txBody>
      </p:sp>
      <p:sp>
        <p:nvSpPr>
          <p:cNvPr id="2" name="Rectangle 1">
            <a:extLst>
              <a:ext uri="{FF2B5EF4-FFF2-40B4-BE49-F238E27FC236}">
                <a16:creationId xmlns:a16="http://schemas.microsoft.com/office/drawing/2014/main" id="{2BA4DB2D-805D-4242-B040-1FA580D31F98}"/>
              </a:ext>
            </a:extLst>
          </p:cNvPr>
          <p:cNvSpPr/>
          <p:nvPr/>
        </p:nvSpPr>
        <p:spPr>
          <a:xfrm>
            <a:off x="1055687" y="9041055"/>
            <a:ext cx="17033530" cy="707886"/>
          </a:xfrm>
          <a:prstGeom prst="rect">
            <a:avLst/>
          </a:prstGeom>
        </p:spPr>
        <p:txBody>
          <a:bodyPr wrap="square" lIns="91320" tIns="45666" rIns="91320" bIns="45666">
            <a:spAutoFit/>
          </a:bodyPr>
          <a:lstStyle/>
          <a:p>
            <a:r>
              <a:rPr lang="en-US" altLang="en-US" sz="2000" dirty="0">
                <a:solidFill>
                  <a:schemeClr val="bg1"/>
                </a:solidFill>
                <a:cs typeface="Calibri" panose="020F0502020204030204" pitchFamily="34" charset="0"/>
              </a:rPr>
              <a:t>Source: Anchor et al, ‘</a:t>
            </a:r>
            <a:r>
              <a:rPr lang="en-GB" sz="2000" dirty="0">
                <a:solidFill>
                  <a:schemeClr val="bg1"/>
                </a:solidFill>
              </a:rPr>
              <a:t>9 Out of 10 People Are Willing to Earn Less Money to Do More-Meaningful Work’, HBR  </a:t>
            </a:r>
            <a:r>
              <a:rPr lang="en-US" altLang="en-US" sz="2000" dirty="0">
                <a:solidFill>
                  <a:schemeClr val="bg1"/>
                </a:solidFill>
                <a:cs typeface="Calibri" panose="020F0502020204030204" pitchFamily="34" charset="0"/>
              </a:rPr>
              <a:t>2018. </a:t>
            </a:r>
            <a:r>
              <a:rPr lang="en-GB" altLang="en-US" sz="2000" dirty="0">
                <a:solidFill>
                  <a:schemeClr val="bg1"/>
                </a:solidFill>
                <a:cs typeface="Calibri" panose="020F0502020204030204" pitchFamily="34" charset="0"/>
              </a:rPr>
              <a:t>Based on a survey of 2,285 American professionals across 26 industries</a:t>
            </a:r>
            <a:r>
              <a:rPr lang="en-GB" altLang="en-US" sz="1800" dirty="0">
                <a:solidFill>
                  <a:schemeClr val="bg1"/>
                </a:solidFill>
                <a:cs typeface="Calibri" panose="020F0502020204030204" pitchFamily="34" charset="0"/>
              </a:rPr>
              <a:t>.</a:t>
            </a:r>
            <a:endParaRPr lang="en-US" altLang="en-US" sz="1800" dirty="0">
              <a:solidFill>
                <a:schemeClr val="bg1"/>
              </a:solidFill>
              <a:cs typeface="Calibri" panose="020F0502020204030204" pitchFamily="34" charset="0"/>
            </a:endParaRPr>
          </a:p>
        </p:txBody>
      </p:sp>
    </p:spTree>
    <p:extLst>
      <p:ext uri="{BB962C8B-B14F-4D97-AF65-F5344CB8AC3E}">
        <p14:creationId xmlns:p14="http://schemas.microsoft.com/office/powerpoint/2010/main" val="834229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500"/>
                                        <p:tgtEl>
                                          <p:spTgt spid="1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xEl>
                                              <p:pRg st="2" end="2"/>
                                            </p:txEl>
                                          </p:spTgt>
                                        </p:tgtEl>
                                        <p:attrNameLst>
                                          <p:attrName>style.visibility</p:attrName>
                                        </p:attrNameLst>
                                      </p:cBhvr>
                                      <p:to>
                                        <p:strVal val="visible"/>
                                      </p:to>
                                    </p:set>
                                    <p:animEffect transition="in" filter="fade">
                                      <p:cBhvr>
                                        <p:cTn id="12" dur="500"/>
                                        <p:tgtEl>
                                          <p:spTgt spid="1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3_Office Theme">
  <a:themeElements>
    <a:clrScheme name="2_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FF00FF"/>
      </a:folHlink>
    </a:clrScheme>
    <a:fontScheme name="2_Office Theme">
      <a:majorFont>
        <a:latin typeface="Helvetica"/>
        <a:ea typeface="Helvetica"/>
        <a:cs typeface="Helvetica"/>
      </a:majorFont>
      <a:minorFont>
        <a:latin typeface="Calibri"/>
        <a:ea typeface="Calibri"/>
        <a:cs typeface="Calibri"/>
      </a:minorFont>
    </a:fontScheme>
    <a:fmtScheme name="2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333F48"/>
      </a:accent3>
      <a:accent4>
        <a:srgbClr val="FF4964"/>
      </a:accent4>
      <a:accent5>
        <a:srgbClr val="00C3C0"/>
      </a:accent5>
      <a:accent6>
        <a:srgbClr val="FFCD00"/>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3526"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3526"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4_Office Theme">
  <a:themeElements>
    <a:clrScheme name="2_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FF00FF"/>
      </a:folHlink>
    </a:clrScheme>
    <a:fontScheme name="2_Office Theme">
      <a:majorFont>
        <a:latin typeface="Helvetica"/>
        <a:ea typeface="Helvetica"/>
        <a:cs typeface="Helvetica"/>
      </a:majorFont>
      <a:minorFont>
        <a:latin typeface="Calibri"/>
        <a:ea typeface="Calibri"/>
        <a:cs typeface="Calibri"/>
      </a:minorFont>
    </a:fontScheme>
    <a:fmtScheme name="2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4.xml><?xml version="1.0" encoding="utf-8"?>
<a:theme xmlns:a="http://schemas.openxmlformats.org/drawingml/2006/main" name="5_Office Theme">
  <a:themeElements>
    <a:clrScheme name="2_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FF00FF"/>
      </a:folHlink>
    </a:clrScheme>
    <a:fontScheme name="2_Office Theme">
      <a:majorFont>
        <a:latin typeface="Helvetica"/>
        <a:ea typeface="Helvetica"/>
        <a:cs typeface="Helvetica"/>
      </a:majorFont>
      <a:minorFont>
        <a:latin typeface="Calibri"/>
        <a:ea typeface="Calibri"/>
        <a:cs typeface="Calibri"/>
      </a:minorFont>
    </a:fontScheme>
    <a:fmtScheme name="2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5.xml><?xml version="1.0" encoding="utf-8"?>
<a:theme xmlns:a="http://schemas.openxmlformats.org/drawingml/2006/main" name="1_Office Theme">
  <a:themeElements>
    <a:clrScheme name="Office Theme">
      <a:dk1>
        <a:srgbClr val="000000"/>
      </a:dk1>
      <a:lt1>
        <a:srgbClr val="FFFFFF"/>
      </a:lt1>
      <a:dk2>
        <a:srgbClr val="A7A7A7"/>
      </a:dk2>
      <a:lt2>
        <a:srgbClr val="535353"/>
      </a:lt2>
      <a:accent1>
        <a:srgbClr val="4F81BD"/>
      </a:accent1>
      <a:accent2>
        <a:srgbClr val="C0504D"/>
      </a:accent2>
      <a:accent3>
        <a:srgbClr val="333F48"/>
      </a:accent3>
      <a:accent4>
        <a:srgbClr val="FF4964"/>
      </a:accent4>
      <a:accent5>
        <a:srgbClr val="00C3C0"/>
      </a:accent5>
      <a:accent6>
        <a:srgbClr val="FFCD00"/>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3526"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3526"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6.xml><?xml version="1.0" encoding="utf-8"?>
<a:theme xmlns:a="http://schemas.openxmlformats.org/drawingml/2006/main" name="6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2_Contents Slide Master">
  <a:themeElements>
    <a:clrScheme name="Leader for Success">
      <a:dk1>
        <a:sysClr val="windowText" lastClr="000000"/>
      </a:dk1>
      <a:lt1>
        <a:sysClr val="window" lastClr="FFFFFF"/>
      </a:lt1>
      <a:dk2>
        <a:srgbClr val="44546A"/>
      </a:dk2>
      <a:lt2>
        <a:srgbClr val="E7E6E6"/>
      </a:lt2>
      <a:accent1>
        <a:srgbClr val="82C650"/>
      </a:accent1>
      <a:accent2>
        <a:srgbClr val="5CBE7A"/>
      </a:accent2>
      <a:accent3>
        <a:srgbClr val="2CB8AE"/>
      </a:accent3>
      <a:accent4>
        <a:srgbClr val="24A8C2"/>
      </a:accent4>
      <a:accent5>
        <a:srgbClr val="249ED2"/>
      </a:accent5>
      <a:accent6>
        <a:srgbClr val="3F3F3F"/>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3_Contents Slide Master">
  <a:themeElements>
    <a:clrScheme name="Leader for Success">
      <a:dk1>
        <a:sysClr val="windowText" lastClr="000000"/>
      </a:dk1>
      <a:lt1>
        <a:sysClr val="window" lastClr="FFFFFF"/>
      </a:lt1>
      <a:dk2>
        <a:srgbClr val="44546A"/>
      </a:dk2>
      <a:lt2>
        <a:srgbClr val="E7E6E6"/>
      </a:lt2>
      <a:accent1>
        <a:srgbClr val="82C650"/>
      </a:accent1>
      <a:accent2>
        <a:srgbClr val="5CBE7A"/>
      </a:accent2>
      <a:accent3>
        <a:srgbClr val="2CB8AE"/>
      </a:accent3>
      <a:accent4>
        <a:srgbClr val="24A8C2"/>
      </a:accent4>
      <a:accent5>
        <a:srgbClr val="249ED2"/>
      </a:accent5>
      <a:accent6>
        <a:srgbClr val="3F3F3F"/>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2_Office Theme">
  <a:themeElements>
    <a:clrScheme name="2_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9DA3A7"/>
      </a:accent6>
      <a:hlink>
        <a:srgbClr val="0000FF"/>
      </a:hlink>
      <a:folHlink>
        <a:srgbClr val="FF00FF"/>
      </a:folHlink>
    </a:clrScheme>
    <a:fontScheme name="2_Office Theme">
      <a:majorFont>
        <a:latin typeface="Helvetica"/>
        <a:ea typeface="Helvetica"/>
        <a:cs typeface="Helvetica"/>
      </a:majorFont>
      <a:minorFont>
        <a:latin typeface="Calibri"/>
        <a:ea typeface="Calibri"/>
        <a:cs typeface="Calibri"/>
      </a:minorFont>
    </a:fontScheme>
    <a:fmtScheme name="2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2964"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23411</TotalTime>
  <Words>2972</Words>
  <Application>Microsoft Office PowerPoint</Application>
  <PresentationFormat>Custom</PresentationFormat>
  <Paragraphs>359</Paragraphs>
  <Slides>32</Slides>
  <Notes>31</Notes>
  <HiddenSlides>1</HiddenSlides>
  <MMClips>0</MMClips>
  <ScaleCrop>false</ScaleCrop>
  <HeadingPairs>
    <vt:vector size="4" baseType="variant">
      <vt:variant>
        <vt:lpstr>Theme</vt:lpstr>
      </vt:variant>
      <vt:variant>
        <vt:i4>8</vt:i4>
      </vt:variant>
      <vt:variant>
        <vt:lpstr>Slide Titles</vt:lpstr>
      </vt:variant>
      <vt:variant>
        <vt:i4>32</vt:i4>
      </vt:variant>
    </vt:vector>
  </HeadingPairs>
  <TitlesOfParts>
    <vt:vector size="40" baseType="lpstr">
      <vt:lpstr>3_Office Theme</vt:lpstr>
      <vt:lpstr>Office Theme</vt:lpstr>
      <vt:lpstr>4_Office Theme</vt:lpstr>
      <vt:lpstr>5_Office Theme</vt:lpstr>
      <vt:lpstr>1_Office Theme</vt:lpstr>
      <vt:lpstr>6_Office Theme</vt:lpstr>
      <vt:lpstr>2_Contents Slide Master</vt:lpstr>
      <vt:lpstr>3_Contents Slide Master</vt:lpstr>
      <vt:lpstr>PowerPoint Presentation</vt:lpstr>
      <vt:lpstr>PowerPoint Presentation</vt:lpstr>
      <vt:lpstr>PowerPoint Presentation</vt:lpstr>
      <vt:lpstr>PowerPoint Presentation</vt:lpstr>
      <vt:lpstr>PowerPoint Presentation</vt:lpstr>
      <vt:lpstr>Agenda for today</vt:lpstr>
      <vt:lpstr>Think</vt:lpstr>
      <vt:lpstr>PowerPoint Presentation</vt:lpstr>
      <vt:lpstr>People want to do work that is meaningful</vt:lpstr>
      <vt:lpstr>One way to give meaning to an individual’s goal  is to connect to the purpose of the company.  Al-Futtaim provides quality products and services that enrich people's lives and aspirations each and every day </vt:lpstr>
      <vt:lpstr>Another way to give meaning to an individual’s goal  is to connect it to their own purpose.</vt:lpstr>
      <vt:lpstr>Align with broader business objectives  </vt:lpstr>
      <vt:lpstr>PowerPoint Presentation</vt:lpstr>
      <vt:lpstr>Lens 1: Is it meaningful?</vt:lpstr>
      <vt:lpstr>PowerPoint Presentation</vt:lpstr>
      <vt:lpstr>How?</vt:lpstr>
      <vt:lpstr>PowerPoint Presentation</vt:lpstr>
      <vt:lpstr>PowerPoint Presentation</vt:lpstr>
      <vt:lpstr>PowerPoint Presentation</vt:lpstr>
      <vt:lpstr>PowerPoint Presentation</vt:lpstr>
      <vt:lpstr>PowerPoint Presentation</vt:lpstr>
      <vt:lpstr>PowerPoint Presentation</vt:lpstr>
      <vt:lpstr>Lens 2: Is it focused?</vt:lpstr>
      <vt:lpstr>PowerPoint Presentation</vt:lpstr>
      <vt:lpstr>WHY?</vt:lpstr>
      <vt:lpstr>Involve people from start to finish</vt:lpstr>
      <vt:lpstr>PowerPoint Presentation</vt:lpstr>
      <vt:lpstr>PowerPoint Presentation</vt:lpstr>
      <vt:lpstr>PowerPoint Presentation</vt:lpstr>
      <vt:lpstr>Lens 3: Is it personal?</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Flade</dc:creator>
  <cp:lastModifiedBy>Wael Bakhaty</cp:lastModifiedBy>
  <cp:revision>1064</cp:revision>
  <dcterms:modified xsi:type="dcterms:W3CDTF">2024-02-01T07:23:05Z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c4733f5-806e-453c-a6b2-8a6e2550356b_Enabled">
    <vt:lpwstr>true</vt:lpwstr>
  </property>
  <property fmtid="{D5CDD505-2E9C-101B-9397-08002B2CF9AE}" pid="3" name="MSIP_Label_ec4733f5-806e-453c-a6b2-8a6e2550356b_SetDate">
    <vt:lpwstr>2024-02-01T07:21:38Z</vt:lpwstr>
  </property>
  <property fmtid="{D5CDD505-2E9C-101B-9397-08002B2CF9AE}" pid="4" name="MSIP_Label_ec4733f5-806e-453c-a6b2-8a6e2550356b_Method">
    <vt:lpwstr>Privileged</vt:lpwstr>
  </property>
  <property fmtid="{D5CDD505-2E9C-101B-9397-08002B2CF9AE}" pid="5" name="MSIP_Label_ec4733f5-806e-453c-a6b2-8a6e2550356b_Name">
    <vt:lpwstr>Internal Use</vt:lpwstr>
  </property>
  <property fmtid="{D5CDD505-2E9C-101B-9397-08002B2CF9AE}" pid="6" name="MSIP_Label_ec4733f5-806e-453c-a6b2-8a6e2550356b_SiteId">
    <vt:lpwstr>79ddd250-40e1-4d41-ba0f-c9e9849725cb</vt:lpwstr>
  </property>
  <property fmtid="{D5CDD505-2E9C-101B-9397-08002B2CF9AE}" pid="7" name="MSIP_Label_ec4733f5-806e-453c-a6b2-8a6e2550356b_ActionId">
    <vt:lpwstr>55cbcaa7-3f0d-4f32-8355-aca974c9e79d</vt:lpwstr>
  </property>
  <property fmtid="{D5CDD505-2E9C-101B-9397-08002B2CF9AE}" pid="8" name="MSIP_Label_ec4733f5-806e-453c-a6b2-8a6e2550356b_ContentBits">
    <vt:lpwstr>2</vt:lpwstr>
  </property>
  <property fmtid="{D5CDD505-2E9C-101B-9397-08002B2CF9AE}" pid="9" name="ClassificationContentMarkingFooterLocations">
    <vt:lpwstr>3_Office Theme:6\Office Theme:6\4_Office Theme:6\5_Office Theme:6\1_Office Theme:3\6_Office Theme:8\2_Contents Slide Master:3\3_Contents Slide Master:3</vt:lpwstr>
  </property>
  <property fmtid="{D5CDD505-2E9C-101B-9397-08002B2CF9AE}" pid="10" name="ClassificationContentMarkingFooterText">
    <vt:lpwstr>Internal Use: Al-Futtaim Group</vt:lpwstr>
  </property>
</Properties>
</file>

<file path=docProps/thumbnail.jpeg>
</file>